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3" r:id="rId6"/>
    <p:sldId id="274" r:id="rId7"/>
    <p:sldId id="260" r:id="rId8"/>
    <p:sldId id="263" r:id="rId9"/>
    <p:sldId id="264" r:id="rId10"/>
    <p:sldId id="265" r:id="rId11"/>
    <p:sldId id="266" r:id="rId12"/>
    <p:sldId id="268" r:id="rId13"/>
    <p:sldId id="272" r:id="rId14"/>
    <p:sldId id="261" r:id="rId15"/>
    <p:sldId id="262" r:id="rId16"/>
    <p:sldId id="267" r:id="rId17"/>
    <p:sldId id="269" r:id="rId18"/>
    <p:sldId id="270" r:id="rId19"/>
    <p:sldId id="271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CFEB62E-0BBE-4F4F-837C-9B1CE2130366}">
          <p14:sldIdLst>
            <p14:sldId id="256"/>
          </p14:sldIdLst>
        </p14:section>
        <p14:section name="reaching specificity" id="{2A60781C-3FF4-4978-8C99-8E36148A2845}">
          <p14:sldIdLst>
            <p14:sldId id="257"/>
            <p14:sldId id="258"/>
            <p14:sldId id="259"/>
            <p14:sldId id="273"/>
            <p14:sldId id="274"/>
            <p14:sldId id="260"/>
          </p14:sldIdLst>
        </p14:section>
        <p14:section name="NMJ pharmacology" id="{5271765C-D405-4BB9-A408-46A5BB1D7A03}">
          <p14:sldIdLst>
            <p14:sldId id="263"/>
            <p14:sldId id="264"/>
            <p14:sldId id="265"/>
            <p14:sldId id="266"/>
            <p14:sldId id="268"/>
            <p14:sldId id="272"/>
          </p14:sldIdLst>
        </p14:section>
        <p14:section name="Neuromuscular blockers" id="{BF5F5C71-88B3-4B22-9EB4-B50986E9007D}">
          <p14:sldIdLst>
            <p14:sldId id="261"/>
            <p14:sldId id="262"/>
            <p14:sldId id="267"/>
            <p14:sldId id="269"/>
            <p14:sldId id="270"/>
            <p14:sldId id="271"/>
          </p14:sldIdLst>
        </p14:section>
        <p14:section name="conlcusion" id="{81DBCA8F-1D17-4894-A0A3-EAF1D2C96C81}">
          <p14:sldIdLst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111B9-5F8E-4DB6-8A02-4C3E74B3B407}" v="173" dt="2022-05-02T10:28:42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942" y="7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andro Esposito" userId="59faa9b7-28dc-4b45-8c24-d0ae9170f10f" providerId="ADAL" clId="{74F111B9-5F8E-4DB6-8A02-4C3E74B3B407}"/>
    <pc:docChg chg="undo custSel addSld delSld modSld sldOrd modMainMaster addSection modSection">
      <pc:chgData name="Alessandro Esposito" userId="59faa9b7-28dc-4b45-8c24-d0ae9170f10f" providerId="ADAL" clId="{74F111B9-5F8E-4DB6-8A02-4C3E74B3B407}" dt="2022-05-02T10:28:42.146" v="471" actId="14826"/>
      <pc:docMkLst>
        <pc:docMk/>
      </pc:docMkLst>
      <pc:sldChg chg="addSp delSp modSp new mo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936633482" sldId="256"/>
        </pc:sldMkLst>
        <pc:spChg chg="del">
          <ac:chgData name="Alessandro Esposito" userId="59faa9b7-28dc-4b45-8c24-d0ae9170f10f" providerId="ADAL" clId="{74F111B9-5F8E-4DB6-8A02-4C3E74B3B407}" dt="2022-04-23T16:36:34.339" v="1" actId="478"/>
          <ac:spMkLst>
            <pc:docMk/>
            <pc:sldMk cId="936633482" sldId="256"/>
            <ac:spMk id="2" creationId="{1676F771-C778-43FC-9670-11684B4B7A8D}"/>
          </ac:spMkLst>
        </pc:spChg>
        <pc:spChg chg="add del mod">
          <ac:chgData name="Alessandro Esposito" userId="59faa9b7-28dc-4b45-8c24-d0ae9170f10f" providerId="ADAL" clId="{74F111B9-5F8E-4DB6-8A02-4C3E74B3B407}" dt="2022-05-02T09:49:45.256" v="451" actId="478"/>
          <ac:spMkLst>
            <pc:docMk/>
            <pc:sldMk cId="936633482" sldId="256"/>
            <ac:spMk id="3" creationId="{55402EDB-6ACE-4A9A-937F-1A5EDE474BBB}"/>
          </ac:spMkLst>
        </pc:spChg>
        <pc:spChg chg="del">
          <ac:chgData name="Alessandro Esposito" userId="59faa9b7-28dc-4b45-8c24-d0ae9170f10f" providerId="ADAL" clId="{74F111B9-5F8E-4DB6-8A02-4C3E74B3B407}" dt="2022-04-23T16:36:34.339" v="1" actId="478"/>
          <ac:spMkLst>
            <pc:docMk/>
            <pc:sldMk cId="936633482" sldId="256"/>
            <ac:spMk id="3" creationId="{FBDEBE87-A440-415C-BEAF-E7C74D8649EA}"/>
          </ac:spMkLst>
        </pc:spChg>
        <pc:spChg chg="add mod">
          <ac:chgData name="Alessandro Esposito" userId="59faa9b7-28dc-4b45-8c24-d0ae9170f10f" providerId="ADAL" clId="{74F111B9-5F8E-4DB6-8A02-4C3E74B3B407}" dt="2022-05-02T09:50:04.199" v="455" actId="14100"/>
          <ac:spMkLst>
            <pc:docMk/>
            <pc:sldMk cId="936633482" sldId="256"/>
            <ac:spMk id="4" creationId="{240F9187-C04D-469D-9EC9-648D548369C7}"/>
          </ac:spMkLst>
        </pc:spChg>
        <pc:picChg chg="add mod">
          <ac:chgData name="Alessandro Esposito" userId="59faa9b7-28dc-4b45-8c24-d0ae9170f10f" providerId="ADAL" clId="{74F111B9-5F8E-4DB6-8A02-4C3E74B3B407}" dt="2022-05-02T09:49:29.228" v="449" actId="14826"/>
          <ac:picMkLst>
            <pc:docMk/>
            <pc:sldMk cId="936633482" sldId="256"/>
            <ac:picMk id="5" creationId="{A3C86AE5-F569-47A8-A66A-D48412E7F2D6}"/>
          </ac:picMkLst>
        </pc:picChg>
      </pc:sldChg>
      <pc:sldChg chg="addSp delSp modSp new mod modTransition setBg">
        <pc:chgData name="Alessandro Esposito" userId="59faa9b7-28dc-4b45-8c24-d0ae9170f10f" providerId="ADAL" clId="{74F111B9-5F8E-4DB6-8A02-4C3E74B3B407}" dt="2022-05-02T09:54:25.200" v="457"/>
        <pc:sldMkLst>
          <pc:docMk/>
          <pc:sldMk cId="755062618" sldId="257"/>
        </pc:sldMkLst>
        <pc:spChg chg="del">
          <ac:chgData name="Alessandro Esposito" userId="59faa9b7-28dc-4b45-8c24-d0ae9170f10f" providerId="ADAL" clId="{74F111B9-5F8E-4DB6-8A02-4C3E74B3B407}" dt="2022-04-23T16:37:00.806" v="5" actId="478"/>
          <ac:spMkLst>
            <pc:docMk/>
            <pc:sldMk cId="755062618" sldId="257"/>
            <ac:spMk id="2" creationId="{7325E50F-9AF4-4D66-BDEF-675F8B51D90D}"/>
          </ac:spMkLst>
        </pc:spChg>
        <pc:spChg chg="del">
          <ac:chgData name="Alessandro Esposito" userId="59faa9b7-28dc-4b45-8c24-d0ae9170f10f" providerId="ADAL" clId="{74F111B9-5F8E-4DB6-8A02-4C3E74B3B407}" dt="2022-04-23T16:37:00.806" v="5" actId="478"/>
          <ac:spMkLst>
            <pc:docMk/>
            <pc:sldMk cId="755062618" sldId="257"/>
            <ac:spMk id="3" creationId="{A960189F-E0BF-4682-B6AC-29AC448DC4FA}"/>
          </ac:spMkLst>
        </pc:spChg>
        <pc:picChg chg="add mod">
          <ac:chgData name="Alessandro Esposito" userId="59faa9b7-28dc-4b45-8c24-d0ae9170f10f" providerId="ADAL" clId="{74F111B9-5F8E-4DB6-8A02-4C3E74B3B407}" dt="2022-04-30T14:43:53.574" v="199" actId="962"/>
          <ac:picMkLst>
            <pc:docMk/>
            <pc:sldMk cId="755062618" sldId="257"/>
            <ac:picMk id="3" creationId="{8A9BEDAA-4713-4BAE-BFF4-6580A10800DF}"/>
          </ac:picMkLst>
        </pc:picChg>
        <pc:picChg chg="add del mod">
          <ac:chgData name="Alessandro Esposito" userId="59faa9b7-28dc-4b45-8c24-d0ae9170f10f" providerId="ADAL" clId="{74F111B9-5F8E-4DB6-8A02-4C3E74B3B407}" dt="2022-04-23T20:00:23.266" v="69" actId="478"/>
          <ac:picMkLst>
            <pc:docMk/>
            <pc:sldMk cId="755062618" sldId="257"/>
            <ac:picMk id="5" creationId="{C7015690-3D86-4980-B2F2-03E495B0CAF0}"/>
          </ac:picMkLst>
        </pc:picChg>
        <pc:picChg chg="add del mod">
          <ac:chgData name="Alessandro Esposito" userId="59faa9b7-28dc-4b45-8c24-d0ae9170f10f" providerId="ADAL" clId="{74F111B9-5F8E-4DB6-8A02-4C3E74B3B407}" dt="2022-04-30T14:43:39.383" v="196" actId="478"/>
          <ac:picMkLst>
            <pc:docMk/>
            <pc:sldMk cId="755062618" sldId="257"/>
            <ac:picMk id="7" creationId="{57B68222-88E5-43A0-9F57-F2D100C51088}"/>
          </ac:picMkLst>
        </pc:picChg>
      </pc:sldChg>
      <pc:sldChg chg="addSp delSp modSp add mod modTransition setBg">
        <pc:chgData name="Alessandro Esposito" userId="59faa9b7-28dc-4b45-8c24-d0ae9170f10f" providerId="ADAL" clId="{74F111B9-5F8E-4DB6-8A02-4C3E74B3B407}" dt="2022-05-02T09:54:25.200" v="457"/>
        <pc:sldMkLst>
          <pc:docMk/>
          <pc:sldMk cId="1045194296" sldId="258"/>
        </pc:sldMkLst>
        <pc:picChg chg="add del mod">
          <ac:chgData name="Alessandro Esposito" userId="59faa9b7-28dc-4b45-8c24-d0ae9170f10f" providerId="ADAL" clId="{74F111B9-5F8E-4DB6-8A02-4C3E74B3B407}" dt="2022-04-23T20:02:20.157" v="77" actId="478"/>
          <ac:picMkLst>
            <pc:docMk/>
            <pc:sldMk cId="1045194296" sldId="258"/>
            <ac:picMk id="3" creationId="{12F292CA-A977-4E3E-A6DA-66B9782821CB}"/>
          </ac:picMkLst>
        </pc:picChg>
        <pc:picChg chg="add del mod">
          <ac:chgData name="Alessandro Esposito" userId="59faa9b7-28dc-4b45-8c24-d0ae9170f10f" providerId="ADAL" clId="{74F111B9-5F8E-4DB6-8A02-4C3E74B3B407}" dt="2022-04-30T15:05:24.303" v="201" actId="478"/>
          <ac:picMkLst>
            <pc:docMk/>
            <pc:sldMk cId="1045194296" sldId="258"/>
            <ac:picMk id="3" creationId="{1C4F13AA-2055-4DD6-A7DC-FDDC4AF299E6}"/>
          </ac:picMkLst>
        </pc:picChg>
        <pc:picChg chg="add mod">
          <ac:chgData name="Alessandro Esposito" userId="59faa9b7-28dc-4b45-8c24-d0ae9170f10f" providerId="ADAL" clId="{74F111B9-5F8E-4DB6-8A02-4C3E74B3B407}" dt="2022-04-30T15:05:35.424" v="203" actId="27614"/>
          <ac:picMkLst>
            <pc:docMk/>
            <pc:sldMk cId="1045194296" sldId="258"/>
            <ac:picMk id="5" creationId="{534D9ADD-7B00-4ADC-8FA0-4ECA19DB2190}"/>
          </ac:picMkLst>
        </pc:picChg>
        <pc:picChg chg="del mod">
          <ac:chgData name="Alessandro Esposito" userId="59faa9b7-28dc-4b45-8c24-d0ae9170f10f" providerId="ADAL" clId="{74F111B9-5F8E-4DB6-8A02-4C3E74B3B407}" dt="2022-04-23T20:02:02.909" v="73" actId="478"/>
          <ac:picMkLst>
            <pc:docMk/>
            <pc:sldMk cId="1045194296" sldId="258"/>
            <ac:picMk id="5" creationId="{C7015690-3D86-4980-B2F2-03E495B0CAF0}"/>
          </ac:picMkLst>
        </pc:picChg>
        <pc:picChg chg="add del mod">
          <ac:chgData name="Alessandro Esposito" userId="59faa9b7-28dc-4b45-8c24-d0ae9170f10f" providerId="ADAL" clId="{74F111B9-5F8E-4DB6-8A02-4C3E74B3B407}" dt="2022-04-23T20:03:38.109" v="80" actId="478"/>
          <ac:picMkLst>
            <pc:docMk/>
            <pc:sldMk cId="1045194296" sldId="258"/>
            <ac:picMk id="6" creationId="{CF2D137C-25C7-4CE1-81C7-81C4CC6FDDDE}"/>
          </ac:picMkLst>
        </pc:picChg>
        <pc:picChg chg="add del mod">
          <ac:chgData name="Alessandro Esposito" userId="59faa9b7-28dc-4b45-8c24-d0ae9170f10f" providerId="ADAL" clId="{74F111B9-5F8E-4DB6-8A02-4C3E74B3B407}" dt="2022-04-30T14:42:34.283" v="193" actId="478"/>
          <ac:picMkLst>
            <pc:docMk/>
            <pc:sldMk cId="1045194296" sldId="258"/>
            <ac:picMk id="8" creationId="{8044AD68-7B69-4230-BF75-2BB077DF2268}"/>
          </ac:picMkLst>
        </pc:picChg>
      </pc:sldChg>
      <pc:sldChg chg="addSp delSp modSp add mod modTransition">
        <pc:chgData name="Alessandro Esposito" userId="59faa9b7-28dc-4b45-8c24-d0ae9170f10f" providerId="ADAL" clId="{74F111B9-5F8E-4DB6-8A02-4C3E74B3B407}" dt="2022-05-02T09:54:25.200" v="457"/>
        <pc:sldMkLst>
          <pc:docMk/>
          <pc:sldMk cId="3117216351" sldId="259"/>
        </pc:sldMkLst>
        <pc:picChg chg="add del mod">
          <ac:chgData name="Alessandro Esposito" userId="59faa9b7-28dc-4b45-8c24-d0ae9170f10f" providerId="ADAL" clId="{74F111B9-5F8E-4DB6-8A02-4C3E74B3B407}" dt="2022-04-30T15:09:59.331" v="208" actId="478"/>
          <ac:picMkLst>
            <pc:docMk/>
            <pc:sldMk cId="3117216351" sldId="259"/>
            <ac:picMk id="3" creationId="{915454F5-B13C-4256-A320-97A608FF0CAC}"/>
          </ac:picMkLst>
        </pc:picChg>
        <pc:picChg chg="del mod">
          <ac:chgData name="Alessandro Esposito" userId="59faa9b7-28dc-4b45-8c24-d0ae9170f10f" providerId="ADAL" clId="{74F111B9-5F8E-4DB6-8A02-4C3E74B3B407}" dt="2022-04-30T15:05:44.344" v="204" actId="478"/>
          <ac:picMkLst>
            <pc:docMk/>
            <pc:sldMk cId="3117216351" sldId="259"/>
            <ac:picMk id="5" creationId="{C7015690-3D86-4980-B2F2-03E495B0CAF0}"/>
          </ac:picMkLst>
        </pc:picChg>
        <pc:picChg chg="add mod">
          <ac:chgData name="Alessandro Esposito" userId="59faa9b7-28dc-4b45-8c24-d0ae9170f10f" providerId="ADAL" clId="{74F111B9-5F8E-4DB6-8A02-4C3E74B3B407}" dt="2022-05-01T14:45:41.593" v="375" actId="14826"/>
          <ac:picMkLst>
            <pc:docMk/>
            <pc:sldMk cId="3117216351" sldId="259"/>
            <ac:picMk id="6" creationId="{FB5DF86D-8EF1-4D62-9E9E-DA9F7A33F80C}"/>
          </ac:picMkLst>
        </pc:picChg>
      </pc:sldChg>
      <pc:sldChg chg="addSp delSp modSp add mo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2637773645" sldId="260"/>
        </pc:sldMkLst>
        <pc:spChg chg="add del">
          <ac:chgData name="Alessandro Esposito" userId="59faa9b7-28dc-4b45-8c24-d0ae9170f10f" providerId="ADAL" clId="{74F111B9-5F8E-4DB6-8A02-4C3E74B3B407}" dt="2022-04-23T20:09:10.609" v="89" actId="11529"/>
          <ac:spMkLst>
            <pc:docMk/>
            <pc:sldMk cId="2637773645" sldId="260"/>
            <ac:spMk id="2" creationId="{C395DB93-5820-4E2B-BBC0-0EFC276CDAFD}"/>
          </ac:spMkLst>
        </pc:spChg>
        <pc:spChg chg="add del mod">
          <ac:chgData name="Alessandro Esposito" userId="59faa9b7-28dc-4b45-8c24-d0ae9170f10f" providerId="ADAL" clId="{74F111B9-5F8E-4DB6-8A02-4C3E74B3B407}" dt="2022-05-01T13:13:19.542" v="350" actId="478"/>
          <ac:spMkLst>
            <pc:docMk/>
            <pc:sldMk cId="2637773645" sldId="260"/>
            <ac:spMk id="3" creationId="{004EAB3F-F5E7-4768-A164-63582AB7C8BD}"/>
          </ac:spMkLst>
        </pc:spChg>
        <pc:spChg chg="add del mod ord">
          <ac:chgData name="Alessandro Esposito" userId="59faa9b7-28dc-4b45-8c24-d0ae9170f10f" providerId="ADAL" clId="{74F111B9-5F8E-4DB6-8A02-4C3E74B3B407}" dt="2022-05-01T14:52:25.152" v="381" actId="478"/>
          <ac:spMkLst>
            <pc:docMk/>
            <pc:sldMk cId="2637773645" sldId="260"/>
            <ac:spMk id="4" creationId="{96CDC6C4-8D69-4B9B-9DB9-FFC26F98A3CF}"/>
          </ac:spMkLst>
        </pc:spChg>
        <pc:spChg chg="add del mod">
          <ac:chgData name="Alessandro Esposito" userId="59faa9b7-28dc-4b45-8c24-d0ae9170f10f" providerId="ADAL" clId="{74F111B9-5F8E-4DB6-8A02-4C3E74B3B407}" dt="2022-05-01T13:13:17.584" v="349" actId="478"/>
          <ac:spMkLst>
            <pc:docMk/>
            <pc:sldMk cId="2637773645" sldId="260"/>
            <ac:spMk id="6" creationId="{6A3EDF57-63BB-414D-8BA9-1CBE8148F51D}"/>
          </ac:spMkLst>
        </pc:spChg>
        <pc:spChg chg="add mod">
          <ac:chgData name="Alessandro Esposito" userId="59faa9b7-28dc-4b45-8c24-d0ae9170f10f" providerId="ADAL" clId="{74F111B9-5F8E-4DB6-8A02-4C3E74B3B407}" dt="2022-05-01T13:12:59.654" v="345" actId="1076"/>
          <ac:spMkLst>
            <pc:docMk/>
            <pc:sldMk cId="2637773645" sldId="260"/>
            <ac:spMk id="7" creationId="{E14CCC3E-8CA9-4CAC-A68A-41A253B5B009}"/>
          </ac:spMkLst>
        </pc:spChg>
        <pc:spChg chg="add mod">
          <ac:chgData name="Alessandro Esposito" userId="59faa9b7-28dc-4b45-8c24-d0ae9170f10f" providerId="ADAL" clId="{74F111B9-5F8E-4DB6-8A02-4C3E74B3B407}" dt="2022-05-01T13:14:05.732" v="360" actId="1076"/>
          <ac:spMkLst>
            <pc:docMk/>
            <pc:sldMk cId="2637773645" sldId="260"/>
            <ac:spMk id="11" creationId="{2DDB1C45-3A5C-4FDD-9212-A86B00FA8CC7}"/>
          </ac:spMkLst>
        </pc:spChg>
        <pc:spChg chg="add mod">
          <ac:chgData name="Alessandro Esposito" userId="59faa9b7-28dc-4b45-8c24-d0ae9170f10f" providerId="ADAL" clId="{74F111B9-5F8E-4DB6-8A02-4C3E74B3B407}" dt="2022-05-01T13:14:20.136" v="364" actId="14100"/>
          <ac:spMkLst>
            <pc:docMk/>
            <pc:sldMk cId="2637773645" sldId="260"/>
            <ac:spMk id="12" creationId="{60C23045-377F-4A2D-9B30-148B259F3D75}"/>
          </ac:spMkLst>
        </pc:spChg>
        <pc:spChg chg="add mod">
          <ac:chgData name="Alessandro Esposito" userId="59faa9b7-28dc-4b45-8c24-d0ae9170f10f" providerId="ADAL" clId="{74F111B9-5F8E-4DB6-8A02-4C3E74B3B407}" dt="2022-05-01T13:15:25.722" v="369" actId="1076"/>
          <ac:spMkLst>
            <pc:docMk/>
            <pc:sldMk cId="2637773645" sldId="260"/>
            <ac:spMk id="13" creationId="{B8FDBA6E-894A-42B3-A5D7-3DFC730022F0}"/>
          </ac:spMkLst>
        </pc:spChg>
        <pc:spChg chg="add mod">
          <ac:chgData name="Alessandro Esposito" userId="59faa9b7-28dc-4b45-8c24-d0ae9170f10f" providerId="ADAL" clId="{74F111B9-5F8E-4DB6-8A02-4C3E74B3B407}" dt="2022-05-01T13:15:21.965" v="368" actId="1076"/>
          <ac:spMkLst>
            <pc:docMk/>
            <pc:sldMk cId="2637773645" sldId="260"/>
            <ac:spMk id="14" creationId="{9D3D02E2-A048-4376-9B3E-BE0FEA1F32F4}"/>
          </ac:spMkLst>
        </pc:spChg>
        <pc:picChg chg="del mod">
          <ac:chgData name="Alessandro Esposito" userId="59faa9b7-28dc-4b45-8c24-d0ae9170f10f" providerId="ADAL" clId="{74F111B9-5F8E-4DB6-8A02-4C3E74B3B407}" dt="2022-04-30T15:11:41.692" v="212" actId="478"/>
          <ac:picMkLst>
            <pc:docMk/>
            <pc:sldMk cId="2637773645" sldId="260"/>
            <ac:picMk id="5" creationId="{C7015690-3D86-4980-B2F2-03E495B0CAF0}"/>
          </ac:picMkLst>
        </pc:picChg>
        <pc:picChg chg="add del mod ord">
          <ac:chgData name="Alessandro Esposito" userId="59faa9b7-28dc-4b45-8c24-d0ae9170f10f" providerId="ADAL" clId="{74F111B9-5F8E-4DB6-8A02-4C3E74B3B407}" dt="2022-05-01T13:13:24.643" v="351" actId="478"/>
          <ac:picMkLst>
            <pc:docMk/>
            <pc:sldMk cId="2637773645" sldId="260"/>
            <ac:picMk id="8" creationId="{1AC89699-2E49-4E04-A19F-27F0EB1D57F4}"/>
          </ac:picMkLst>
        </pc:picChg>
        <pc:picChg chg="add mod">
          <ac:chgData name="Alessandro Esposito" userId="59faa9b7-28dc-4b45-8c24-d0ae9170f10f" providerId="ADAL" clId="{74F111B9-5F8E-4DB6-8A02-4C3E74B3B407}" dt="2022-05-01T14:54:41.732" v="384" actId="14826"/>
          <ac:picMkLst>
            <pc:docMk/>
            <pc:sldMk cId="2637773645" sldId="260"/>
            <ac:picMk id="10" creationId="{4AFA1AF2-3C02-4F06-98AA-D1D95F3C46A0}"/>
          </ac:picMkLst>
        </pc:picChg>
        <pc:picChg chg="add mod">
          <ac:chgData name="Alessandro Esposito" userId="59faa9b7-28dc-4b45-8c24-d0ae9170f10f" providerId="ADAL" clId="{74F111B9-5F8E-4DB6-8A02-4C3E74B3B407}" dt="2022-05-01T14:55:27.951" v="432" actId="1036"/>
          <ac:picMkLst>
            <pc:docMk/>
            <pc:sldMk cId="2637773645" sldId="260"/>
            <ac:picMk id="16" creationId="{02C5F7D7-BAC2-4417-B6D3-850DF462036A}"/>
          </ac:picMkLst>
        </pc:picChg>
      </pc:sldChg>
      <pc:sldChg chg="addSp delSp modSp add mod modTransition modAnim">
        <pc:chgData name="Alessandro Esposito" userId="59faa9b7-28dc-4b45-8c24-d0ae9170f10f" providerId="ADAL" clId="{74F111B9-5F8E-4DB6-8A02-4C3E74B3B407}" dt="2022-05-02T09:54:25.200" v="457"/>
        <pc:sldMkLst>
          <pc:docMk/>
          <pc:sldMk cId="3010107509" sldId="261"/>
        </pc:sldMkLst>
        <pc:spChg chg="add mod">
          <ac:chgData name="Alessandro Esposito" userId="59faa9b7-28dc-4b45-8c24-d0ae9170f10f" providerId="ADAL" clId="{74F111B9-5F8E-4DB6-8A02-4C3E74B3B407}" dt="2022-04-23T21:13:10.103" v="169" actId="208"/>
          <ac:spMkLst>
            <pc:docMk/>
            <pc:sldMk cId="3010107509" sldId="261"/>
            <ac:spMk id="4" creationId="{A3E16EE8-7B83-4192-8969-B83EDF8B974F}"/>
          </ac:spMkLst>
        </pc:spChg>
        <pc:spChg chg="add mod">
          <ac:chgData name="Alessandro Esposito" userId="59faa9b7-28dc-4b45-8c24-d0ae9170f10f" providerId="ADAL" clId="{74F111B9-5F8E-4DB6-8A02-4C3E74B3B407}" dt="2022-04-23T21:12:55.379" v="166" actId="208"/>
          <ac:spMkLst>
            <pc:docMk/>
            <pc:sldMk cId="3010107509" sldId="261"/>
            <ac:spMk id="6" creationId="{3E08D3A2-B368-4105-A51C-B19BDF2E898F}"/>
          </ac:spMkLst>
        </pc:spChg>
        <pc:picChg chg="add mod">
          <ac:chgData name="Alessandro Esposito" userId="59faa9b7-28dc-4b45-8c24-d0ae9170f10f" providerId="ADAL" clId="{74F111B9-5F8E-4DB6-8A02-4C3E74B3B407}" dt="2022-04-30T15:25:45.249" v="251" actId="14826"/>
          <ac:picMkLst>
            <pc:docMk/>
            <pc:sldMk cId="3010107509" sldId="261"/>
            <ac:picMk id="3" creationId="{E7F75FBE-073A-4F87-98BD-7DAF0A1C5C68}"/>
          </ac:picMkLst>
        </pc:picChg>
        <pc:picChg chg="del">
          <ac:chgData name="Alessandro Esposito" userId="59faa9b7-28dc-4b45-8c24-d0ae9170f10f" providerId="ADAL" clId="{74F111B9-5F8E-4DB6-8A02-4C3E74B3B407}" dt="2022-04-23T19:35:56.061" v="17" actId="478"/>
          <ac:picMkLst>
            <pc:docMk/>
            <pc:sldMk cId="3010107509" sldId="261"/>
            <ac:picMk id="5" creationId="{C7015690-3D86-4980-B2F2-03E495B0CAF0}"/>
          </ac:picMkLst>
        </pc:picChg>
      </pc:sldChg>
      <pc:sldChg chg="addSp delSp modSp new mo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780959866" sldId="262"/>
        </pc:sldMkLst>
        <pc:spChg chg="del">
          <ac:chgData name="Alessandro Esposito" userId="59faa9b7-28dc-4b45-8c24-d0ae9170f10f" providerId="ADAL" clId="{74F111B9-5F8E-4DB6-8A02-4C3E74B3B407}" dt="2022-04-23T19:36:14.584" v="20" actId="478"/>
          <ac:spMkLst>
            <pc:docMk/>
            <pc:sldMk cId="780959866" sldId="262"/>
            <ac:spMk id="2" creationId="{00D4FE27-3581-47B9-AAC3-748432838EEE}"/>
          </ac:spMkLst>
        </pc:spChg>
        <pc:spChg chg="del">
          <ac:chgData name="Alessandro Esposito" userId="59faa9b7-28dc-4b45-8c24-d0ae9170f10f" providerId="ADAL" clId="{74F111B9-5F8E-4DB6-8A02-4C3E74B3B407}" dt="2022-04-23T19:36:14.584" v="20" actId="478"/>
          <ac:spMkLst>
            <pc:docMk/>
            <pc:sldMk cId="780959866" sldId="262"/>
            <ac:spMk id="3" creationId="{FA9EDA24-DF58-493C-ADCB-954BEF4C75B0}"/>
          </ac:spMkLst>
        </pc:spChg>
        <pc:spChg chg="add del mod">
          <ac:chgData name="Alessandro Esposito" userId="59faa9b7-28dc-4b45-8c24-d0ae9170f10f" providerId="ADAL" clId="{74F111B9-5F8E-4DB6-8A02-4C3E74B3B407}" dt="2022-05-01T10:54:53.892" v="343" actId="478"/>
          <ac:spMkLst>
            <pc:docMk/>
            <pc:sldMk cId="780959866" sldId="262"/>
            <ac:spMk id="6" creationId="{488A7A72-A39A-46AB-9099-BB672CBA4CA7}"/>
          </ac:spMkLst>
        </pc:spChg>
        <pc:picChg chg="add mod">
          <ac:chgData name="Alessandro Esposito" userId="59faa9b7-28dc-4b45-8c24-d0ae9170f10f" providerId="ADAL" clId="{74F111B9-5F8E-4DB6-8A02-4C3E74B3B407}" dt="2022-04-30T15:25:54.542" v="252" actId="14826"/>
          <ac:picMkLst>
            <pc:docMk/>
            <pc:sldMk cId="780959866" sldId="262"/>
            <ac:picMk id="5" creationId="{5CB9F5C8-0EE3-4475-B113-1F3009925F5D}"/>
          </ac:picMkLst>
        </pc:picChg>
      </pc:sldChg>
      <pc:sldChg chg="addSp delSp modSp new mod modTransition">
        <pc:chgData name="Alessandro Esposito" userId="59faa9b7-28dc-4b45-8c24-d0ae9170f10f" providerId="ADAL" clId="{74F111B9-5F8E-4DB6-8A02-4C3E74B3B407}" dt="2022-05-02T09:54:25.200" v="457"/>
        <pc:sldMkLst>
          <pc:docMk/>
          <pc:sldMk cId="3695708942" sldId="263"/>
        </pc:sldMkLst>
        <pc:spChg chg="del">
          <ac:chgData name="Alessandro Esposito" userId="59faa9b7-28dc-4b45-8c24-d0ae9170f10f" providerId="ADAL" clId="{74F111B9-5F8E-4DB6-8A02-4C3E74B3B407}" dt="2022-04-23T19:39:03.268" v="25" actId="478"/>
          <ac:spMkLst>
            <pc:docMk/>
            <pc:sldMk cId="3695708942" sldId="263"/>
            <ac:spMk id="2" creationId="{8E56A161-FF94-48A4-8FD5-877A5D1CF740}"/>
          </ac:spMkLst>
        </pc:spChg>
        <pc:spChg chg="del">
          <ac:chgData name="Alessandro Esposito" userId="59faa9b7-28dc-4b45-8c24-d0ae9170f10f" providerId="ADAL" clId="{74F111B9-5F8E-4DB6-8A02-4C3E74B3B407}" dt="2022-04-23T19:39:03.268" v="25" actId="478"/>
          <ac:spMkLst>
            <pc:docMk/>
            <pc:sldMk cId="3695708942" sldId="263"/>
            <ac:spMk id="3" creationId="{579ADA86-18E2-49D9-A615-9A2C0ABFEB61}"/>
          </ac:spMkLst>
        </pc:spChg>
        <pc:picChg chg="add mod">
          <ac:chgData name="Alessandro Esposito" userId="59faa9b7-28dc-4b45-8c24-d0ae9170f10f" providerId="ADAL" clId="{74F111B9-5F8E-4DB6-8A02-4C3E74B3B407}" dt="2022-04-30T15:17:09.738" v="217" actId="14826"/>
          <ac:picMkLst>
            <pc:docMk/>
            <pc:sldMk cId="3695708942" sldId="263"/>
            <ac:picMk id="5" creationId="{D09E34A3-EA96-4167-8BFB-127650D19074}"/>
          </ac:picMkLst>
        </pc:picChg>
      </pc:sldChg>
      <pc:sldChg chg="addSp modSp add mod modTransition">
        <pc:chgData name="Alessandro Esposito" userId="59faa9b7-28dc-4b45-8c24-d0ae9170f10f" providerId="ADAL" clId="{74F111B9-5F8E-4DB6-8A02-4C3E74B3B407}" dt="2022-05-02T09:54:25.200" v="457"/>
        <pc:sldMkLst>
          <pc:docMk/>
          <pc:sldMk cId="4199135718" sldId="264"/>
        </pc:sldMkLst>
        <pc:picChg chg="add mod">
          <ac:chgData name="Alessandro Esposito" userId="59faa9b7-28dc-4b45-8c24-d0ae9170f10f" providerId="ADAL" clId="{74F111B9-5F8E-4DB6-8A02-4C3E74B3B407}" dt="2022-04-30T15:17:45.225" v="218" actId="14826"/>
          <ac:picMkLst>
            <pc:docMk/>
            <pc:sldMk cId="4199135718" sldId="264"/>
            <ac:picMk id="3" creationId="{2D1C5210-7FC2-420D-A929-87639436A1C0}"/>
          </ac:picMkLst>
        </pc:picChg>
      </pc:sldChg>
      <pc:sldChg chg="addSp delSp modSp add mod modTransition">
        <pc:chgData name="Alessandro Esposito" userId="59faa9b7-28dc-4b45-8c24-d0ae9170f10f" providerId="ADAL" clId="{74F111B9-5F8E-4DB6-8A02-4C3E74B3B407}" dt="2022-05-02T09:54:25.200" v="457"/>
        <pc:sldMkLst>
          <pc:docMk/>
          <pc:sldMk cId="3003841620" sldId="265"/>
        </pc:sldMkLst>
        <pc:picChg chg="add del mod">
          <ac:chgData name="Alessandro Esposito" userId="59faa9b7-28dc-4b45-8c24-d0ae9170f10f" providerId="ADAL" clId="{74F111B9-5F8E-4DB6-8A02-4C3E74B3B407}" dt="2022-04-30T15:19:52.308" v="219" actId="478"/>
          <ac:picMkLst>
            <pc:docMk/>
            <pc:sldMk cId="3003841620" sldId="265"/>
            <ac:picMk id="3" creationId="{04A7127D-9036-4D4B-96C8-9B7212AEFBDF}"/>
          </ac:picMkLst>
        </pc:picChg>
        <pc:picChg chg="add mod">
          <ac:chgData name="Alessandro Esposito" userId="59faa9b7-28dc-4b45-8c24-d0ae9170f10f" providerId="ADAL" clId="{74F111B9-5F8E-4DB6-8A02-4C3E74B3B407}" dt="2022-04-30T15:20:04.107" v="221" actId="27614"/>
          <ac:picMkLst>
            <pc:docMk/>
            <pc:sldMk cId="3003841620" sldId="265"/>
            <ac:picMk id="4" creationId="{28D9FDD1-8A02-4E97-AB13-754F97457C97}"/>
          </ac:picMkLst>
        </pc:picChg>
      </pc:sldChg>
      <pc:sldChg chg="addSp delSp modSp add mo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1030864008" sldId="266"/>
        </pc:sldMkLst>
        <pc:spChg chg="add del mod">
          <ac:chgData name="Alessandro Esposito" userId="59faa9b7-28dc-4b45-8c24-d0ae9170f10f" providerId="ADAL" clId="{74F111B9-5F8E-4DB6-8A02-4C3E74B3B407}" dt="2022-04-23T21:06:25.272" v="160" actId="478"/>
          <ac:spMkLst>
            <pc:docMk/>
            <pc:sldMk cId="1030864008" sldId="266"/>
            <ac:spMk id="6" creationId="{97715738-F380-424A-BF37-B4096295F618}"/>
          </ac:spMkLst>
        </pc:spChg>
        <pc:picChg chg="add del mod">
          <ac:chgData name="Alessandro Esposito" userId="59faa9b7-28dc-4b45-8c24-d0ae9170f10f" providerId="ADAL" clId="{74F111B9-5F8E-4DB6-8A02-4C3E74B3B407}" dt="2022-04-30T15:20:15.492" v="222" actId="478"/>
          <ac:picMkLst>
            <pc:docMk/>
            <pc:sldMk cId="1030864008" sldId="266"/>
            <ac:picMk id="3" creationId="{120C8A40-539D-46A1-BA45-DE629EEB37E4}"/>
          </ac:picMkLst>
        </pc:picChg>
        <pc:picChg chg="add mod">
          <ac:chgData name="Alessandro Esposito" userId="59faa9b7-28dc-4b45-8c24-d0ae9170f10f" providerId="ADAL" clId="{74F111B9-5F8E-4DB6-8A02-4C3E74B3B407}" dt="2022-04-30T15:20:28.624" v="225" actId="962"/>
          <ac:picMkLst>
            <pc:docMk/>
            <pc:sldMk cId="1030864008" sldId="266"/>
            <ac:picMk id="4" creationId="{08B4C1C2-94BE-4139-B745-B09697B5389B}"/>
          </ac:picMkLst>
        </pc:picChg>
        <pc:picChg chg="add del mod modCrop">
          <ac:chgData name="Alessandro Esposito" userId="59faa9b7-28dc-4b45-8c24-d0ae9170f10f" providerId="ADAL" clId="{74F111B9-5F8E-4DB6-8A02-4C3E74B3B407}" dt="2022-04-24T12:59:34.262" v="181" actId="478"/>
          <ac:picMkLst>
            <pc:docMk/>
            <pc:sldMk cId="1030864008" sldId="266"/>
            <ac:picMk id="4" creationId="{D624915C-4BA1-410B-891D-DFECE11BB4E7}"/>
          </ac:picMkLst>
        </pc:picChg>
        <pc:picChg chg="add del mod">
          <ac:chgData name="Alessandro Esposito" userId="59faa9b7-28dc-4b45-8c24-d0ae9170f10f" providerId="ADAL" clId="{74F111B9-5F8E-4DB6-8A02-4C3E74B3B407}" dt="2022-04-24T12:59:26.639" v="179"/>
          <ac:picMkLst>
            <pc:docMk/>
            <pc:sldMk cId="1030864008" sldId="266"/>
            <ac:picMk id="7" creationId="{8E50E24A-E5B9-4BE9-9DC2-2A462DE605F6}"/>
          </ac:picMkLst>
        </pc:picChg>
      </pc:sldChg>
      <pc:sldChg chg="addSp delSp modSp add mod or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2226658926" sldId="267"/>
        </pc:sldMkLst>
        <pc:spChg chg="add del mod">
          <ac:chgData name="Alessandro Esposito" userId="59faa9b7-28dc-4b45-8c24-d0ae9170f10f" providerId="ADAL" clId="{74F111B9-5F8E-4DB6-8A02-4C3E74B3B407}" dt="2022-04-30T15:26:34.641" v="257" actId="478"/>
          <ac:spMkLst>
            <pc:docMk/>
            <pc:sldMk cId="2226658926" sldId="267"/>
            <ac:spMk id="4" creationId="{C1FF0AC0-3BD5-4953-8682-C9EE725FE57D}"/>
          </ac:spMkLst>
        </pc:spChg>
        <pc:spChg chg="add mod">
          <ac:chgData name="Alessandro Esposito" userId="59faa9b7-28dc-4b45-8c24-d0ae9170f10f" providerId="ADAL" clId="{74F111B9-5F8E-4DB6-8A02-4C3E74B3B407}" dt="2022-04-30T15:27:30.378" v="262" actId="14100"/>
          <ac:spMkLst>
            <pc:docMk/>
            <pc:sldMk cId="2226658926" sldId="267"/>
            <ac:spMk id="5" creationId="{A83DE563-1ACB-467B-80D4-DEA256DB9E02}"/>
          </ac:spMkLst>
        </pc:spChg>
        <pc:spChg chg="add mod">
          <ac:chgData name="Alessandro Esposito" userId="59faa9b7-28dc-4b45-8c24-d0ae9170f10f" providerId="ADAL" clId="{74F111B9-5F8E-4DB6-8A02-4C3E74B3B407}" dt="2022-04-30T15:29:09.469" v="276" actId="1037"/>
          <ac:spMkLst>
            <pc:docMk/>
            <pc:sldMk cId="2226658926" sldId="267"/>
            <ac:spMk id="6" creationId="{EBBC6102-98F9-4140-9123-940AEFF4101B}"/>
          </ac:spMkLst>
        </pc:spChg>
        <pc:spChg chg="add mod">
          <ac:chgData name="Alessandro Esposito" userId="59faa9b7-28dc-4b45-8c24-d0ae9170f10f" providerId="ADAL" clId="{74F111B9-5F8E-4DB6-8A02-4C3E74B3B407}" dt="2022-04-30T15:28:00.987" v="269" actId="14100"/>
          <ac:spMkLst>
            <pc:docMk/>
            <pc:sldMk cId="2226658926" sldId="267"/>
            <ac:spMk id="7" creationId="{A48F70BC-A2D5-4AA6-B88F-1EBFC9B0CD35}"/>
          </ac:spMkLst>
        </pc:spChg>
        <pc:picChg chg="add mod">
          <ac:chgData name="Alessandro Esposito" userId="59faa9b7-28dc-4b45-8c24-d0ae9170f10f" providerId="ADAL" clId="{74F111B9-5F8E-4DB6-8A02-4C3E74B3B407}" dt="2022-04-30T15:26:07.638" v="255" actId="962"/>
          <ac:picMkLst>
            <pc:docMk/>
            <pc:sldMk cId="2226658926" sldId="267"/>
            <ac:picMk id="3" creationId="{8A888E4D-3937-478B-ABE8-14B028CA6726}"/>
          </ac:picMkLst>
        </pc:picChg>
      </pc:sldChg>
      <pc:sldChg chg="addSp delSp modSp add mod modTransition delAnim modAnim">
        <pc:chgData name="Alessandro Esposito" userId="59faa9b7-28dc-4b45-8c24-d0ae9170f10f" providerId="ADAL" clId="{74F111B9-5F8E-4DB6-8A02-4C3E74B3B407}" dt="2022-05-02T09:54:25.200" v="457"/>
        <pc:sldMkLst>
          <pc:docMk/>
          <pc:sldMk cId="1331705324" sldId="268"/>
        </pc:sldMkLst>
        <pc:spChg chg="add del mod">
          <ac:chgData name="Alessandro Esposito" userId="59faa9b7-28dc-4b45-8c24-d0ae9170f10f" providerId="ADAL" clId="{74F111B9-5F8E-4DB6-8A02-4C3E74B3B407}" dt="2022-04-30T15:21:15.146" v="245" actId="478"/>
          <ac:spMkLst>
            <pc:docMk/>
            <pc:sldMk cId="1331705324" sldId="268"/>
            <ac:spMk id="6" creationId="{5FDCA4CF-C84E-4586-BBFD-1B122679CE42}"/>
          </ac:spMkLst>
        </pc:spChg>
        <pc:spChg chg="add mod">
          <ac:chgData name="Alessandro Esposito" userId="59faa9b7-28dc-4b45-8c24-d0ae9170f10f" providerId="ADAL" clId="{74F111B9-5F8E-4DB6-8A02-4C3E74B3B407}" dt="2022-04-30T15:21:24.740" v="248" actId="208"/>
          <ac:spMkLst>
            <pc:docMk/>
            <pc:sldMk cId="1331705324" sldId="268"/>
            <ac:spMk id="7" creationId="{CCF7AC07-0C78-42C1-B9E2-2E9FD50EFCD4}"/>
          </ac:spMkLst>
        </pc:spChg>
        <pc:picChg chg="del mod">
          <ac:chgData name="Alessandro Esposito" userId="59faa9b7-28dc-4b45-8c24-d0ae9170f10f" providerId="ADAL" clId="{74F111B9-5F8E-4DB6-8A02-4C3E74B3B407}" dt="2022-04-30T15:20:38.179" v="226" actId="478"/>
          <ac:picMkLst>
            <pc:docMk/>
            <pc:sldMk cId="1331705324" sldId="268"/>
            <ac:picMk id="3" creationId="{120C8A40-539D-46A1-BA45-DE629EEB37E4}"/>
          </ac:picMkLst>
        </pc:picChg>
        <pc:picChg chg="mod">
          <ac:chgData name="Alessandro Esposito" userId="59faa9b7-28dc-4b45-8c24-d0ae9170f10f" providerId="ADAL" clId="{74F111B9-5F8E-4DB6-8A02-4C3E74B3B407}" dt="2022-04-24T13:00:04.081" v="190" actId="1037"/>
          <ac:picMkLst>
            <pc:docMk/>
            <pc:sldMk cId="1331705324" sldId="268"/>
            <ac:picMk id="4" creationId="{D624915C-4BA1-410B-891D-DFECE11BB4E7}"/>
          </ac:picMkLst>
        </pc:picChg>
        <pc:picChg chg="add mod ord">
          <ac:chgData name="Alessandro Esposito" userId="59faa9b7-28dc-4b45-8c24-d0ae9170f10f" providerId="ADAL" clId="{74F111B9-5F8E-4DB6-8A02-4C3E74B3B407}" dt="2022-04-30T15:20:55.041" v="242" actId="171"/>
          <ac:picMkLst>
            <pc:docMk/>
            <pc:sldMk cId="1331705324" sldId="268"/>
            <ac:picMk id="5" creationId="{68E9477B-2875-4822-A9AF-D0600A8D1926}"/>
          </ac:picMkLst>
        </pc:picChg>
      </pc:sldChg>
      <pc:sldChg chg="addSp delSp modSp new mod modTransition modAnim">
        <pc:chgData name="Alessandro Esposito" userId="59faa9b7-28dc-4b45-8c24-d0ae9170f10f" providerId="ADAL" clId="{74F111B9-5F8E-4DB6-8A02-4C3E74B3B407}" dt="2022-05-02T09:54:25.200" v="457"/>
        <pc:sldMkLst>
          <pc:docMk/>
          <pc:sldMk cId="4058538487" sldId="269"/>
        </pc:sldMkLst>
        <pc:spChg chg="del">
          <ac:chgData name="Alessandro Esposito" userId="59faa9b7-28dc-4b45-8c24-d0ae9170f10f" providerId="ADAL" clId="{74F111B9-5F8E-4DB6-8A02-4C3E74B3B407}" dt="2022-04-30T15:28:55.321" v="271" actId="478"/>
          <ac:spMkLst>
            <pc:docMk/>
            <pc:sldMk cId="4058538487" sldId="269"/>
            <ac:spMk id="2" creationId="{DE76252D-6BAB-42DA-97C9-A88EA19BB9EE}"/>
          </ac:spMkLst>
        </pc:spChg>
        <pc:spChg chg="del">
          <ac:chgData name="Alessandro Esposito" userId="59faa9b7-28dc-4b45-8c24-d0ae9170f10f" providerId="ADAL" clId="{74F111B9-5F8E-4DB6-8A02-4C3E74B3B407}" dt="2022-04-30T15:28:55.321" v="271" actId="478"/>
          <ac:spMkLst>
            <pc:docMk/>
            <pc:sldMk cId="4058538487" sldId="269"/>
            <ac:spMk id="3" creationId="{8FCE4643-FD5F-4B25-B93F-428BF3601C5D}"/>
          </ac:spMkLst>
        </pc:spChg>
        <pc:spChg chg="add mod">
          <ac:chgData name="Alessandro Esposito" userId="59faa9b7-28dc-4b45-8c24-d0ae9170f10f" providerId="ADAL" clId="{74F111B9-5F8E-4DB6-8A02-4C3E74B3B407}" dt="2022-04-30T15:29:24.783" v="279" actId="14100"/>
          <ac:spMkLst>
            <pc:docMk/>
            <pc:sldMk cId="4058538487" sldId="269"/>
            <ac:spMk id="6" creationId="{36976D67-3391-4FAE-9B6B-EAC07FF4A77B}"/>
          </ac:spMkLst>
        </pc:spChg>
        <pc:spChg chg="add mod">
          <ac:chgData name="Alessandro Esposito" userId="59faa9b7-28dc-4b45-8c24-d0ae9170f10f" providerId="ADAL" clId="{74F111B9-5F8E-4DB6-8A02-4C3E74B3B407}" dt="2022-04-30T15:29:41.386" v="284" actId="14100"/>
          <ac:spMkLst>
            <pc:docMk/>
            <pc:sldMk cId="4058538487" sldId="269"/>
            <ac:spMk id="7" creationId="{A95D3503-A4F1-4DEE-8067-8A18A25DEA9D}"/>
          </ac:spMkLst>
        </pc:spChg>
        <pc:spChg chg="add mod">
          <ac:chgData name="Alessandro Esposito" userId="59faa9b7-28dc-4b45-8c24-d0ae9170f10f" providerId="ADAL" clId="{74F111B9-5F8E-4DB6-8A02-4C3E74B3B407}" dt="2022-04-30T15:30:00.157" v="289" actId="14100"/>
          <ac:spMkLst>
            <pc:docMk/>
            <pc:sldMk cId="4058538487" sldId="269"/>
            <ac:spMk id="8" creationId="{FC4008CB-932A-46B9-85E4-3A1E3CCEE667}"/>
          </ac:spMkLst>
        </pc:spChg>
        <pc:picChg chg="add mod">
          <ac:chgData name="Alessandro Esposito" userId="59faa9b7-28dc-4b45-8c24-d0ae9170f10f" providerId="ADAL" clId="{74F111B9-5F8E-4DB6-8A02-4C3E74B3B407}" dt="2022-04-30T15:29:05.190" v="274" actId="962"/>
          <ac:picMkLst>
            <pc:docMk/>
            <pc:sldMk cId="4058538487" sldId="269"/>
            <ac:picMk id="5" creationId="{A948B2A2-0879-42A4-BFF1-925C47E82F50}"/>
          </ac:picMkLst>
        </pc:picChg>
      </pc:sldChg>
      <pc:sldChg chg="addSp delSp modSp new mod modTransition modAnim">
        <pc:chgData name="Alessandro Esposito" userId="59faa9b7-28dc-4b45-8c24-d0ae9170f10f" providerId="ADAL" clId="{74F111B9-5F8E-4DB6-8A02-4C3E74B3B407}" dt="2022-05-02T10:02:41.962" v="460" actId="14826"/>
        <pc:sldMkLst>
          <pc:docMk/>
          <pc:sldMk cId="1687931580" sldId="270"/>
        </pc:sldMkLst>
        <pc:spChg chg="del">
          <ac:chgData name="Alessandro Esposito" userId="59faa9b7-28dc-4b45-8c24-d0ae9170f10f" providerId="ADAL" clId="{74F111B9-5F8E-4DB6-8A02-4C3E74B3B407}" dt="2022-04-30T15:30:13.088" v="291" actId="478"/>
          <ac:spMkLst>
            <pc:docMk/>
            <pc:sldMk cId="1687931580" sldId="270"/>
            <ac:spMk id="2" creationId="{9DAE0A1E-A9F5-4A5D-ACDB-319A4D038242}"/>
          </ac:spMkLst>
        </pc:spChg>
        <pc:spChg chg="del">
          <ac:chgData name="Alessandro Esposito" userId="59faa9b7-28dc-4b45-8c24-d0ae9170f10f" providerId="ADAL" clId="{74F111B9-5F8E-4DB6-8A02-4C3E74B3B407}" dt="2022-04-30T15:30:13.088" v="291" actId="478"/>
          <ac:spMkLst>
            <pc:docMk/>
            <pc:sldMk cId="1687931580" sldId="270"/>
            <ac:spMk id="3" creationId="{6468ECCF-78C7-499F-A6FC-C6997FCA69EE}"/>
          </ac:spMkLst>
        </pc:spChg>
        <pc:spChg chg="add mod">
          <ac:chgData name="Alessandro Esposito" userId="59faa9b7-28dc-4b45-8c24-d0ae9170f10f" providerId="ADAL" clId="{74F111B9-5F8E-4DB6-8A02-4C3E74B3B407}" dt="2022-04-30T15:35:06.282" v="297" actId="14100"/>
          <ac:spMkLst>
            <pc:docMk/>
            <pc:sldMk cId="1687931580" sldId="270"/>
            <ac:spMk id="6" creationId="{3FF7ACE6-A207-4BBC-87AA-65E15D12FCC3}"/>
          </ac:spMkLst>
        </pc:spChg>
        <pc:spChg chg="add mod">
          <ac:chgData name="Alessandro Esposito" userId="59faa9b7-28dc-4b45-8c24-d0ae9170f10f" providerId="ADAL" clId="{74F111B9-5F8E-4DB6-8A02-4C3E74B3B407}" dt="2022-04-30T15:35:12.310" v="300" actId="14100"/>
          <ac:spMkLst>
            <pc:docMk/>
            <pc:sldMk cId="1687931580" sldId="270"/>
            <ac:spMk id="7" creationId="{2487ACE7-C5F2-4E16-BF77-41DED417C315}"/>
          </ac:spMkLst>
        </pc:spChg>
        <pc:spChg chg="add mod">
          <ac:chgData name="Alessandro Esposito" userId="59faa9b7-28dc-4b45-8c24-d0ae9170f10f" providerId="ADAL" clId="{74F111B9-5F8E-4DB6-8A02-4C3E74B3B407}" dt="2022-04-30T15:35:32.512" v="306" actId="14100"/>
          <ac:spMkLst>
            <pc:docMk/>
            <pc:sldMk cId="1687931580" sldId="270"/>
            <ac:spMk id="8" creationId="{F8A2C2C6-1A24-4FD4-ADDA-2B1D34D8C117}"/>
          </ac:spMkLst>
        </pc:spChg>
        <pc:picChg chg="add mod">
          <ac:chgData name="Alessandro Esposito" userId="59faa9b7-28dc-4b45-8c24-d0ae9170f10f" providerId="ADAL" clId="{74F111B9-5F8E-4DB6-8A02-4C3E74B3B407}" dt="2022-05-02T10:02:41.962" v="460" actId="14826"/>
          <ac:picMkLst>
            <pc:docMk/>
            <pc:sldMk cId="1687931580" sldId="270"/>
            <ac:picMk id="5" creationId="{6AA800D1-4004-49E8-BA2D-59D2ABB2714E}"/>
          </ac:picMkLst>
        </pc:picChg>
      </pc:sldChg>
      <pc:sldChg chg="addSp delSp modSp new mod modTransition">
        <pc:chgData name="Alessandro Esposito" userId="59faa9b7-28dc-4b45-8c24-d0ae9170f10f" providerId="ADAL" clId="{74F111B9-5F8E-4DB6-8A02-4C3E74B3B407}" dt="2022-05-02T09:54:25.200" v="457"/>
        <pc:sldMkLst>
          <pc:docMk/>
          <pc:sldMk cId="1148516440" sldId="271"/>
        </pc:sldMkLst>
        <pc:spChg chg="del">
          <ac:chgData name="Alessandro Esposito" userId="59faa9b7-28dc-4b45-8c24-d0ae9170f10f" providerId="ADAL" clId="{74F111B9-5F8E-4DB6-8A02-4C3E74B3B407}" dt="2022-05-01T19:47:41.871" v="435" actId="478"/>
          <ac:spMkLst>
            <pc:docMk/>
            <pc:sldMk cId="1148516440" sldId="271"/>
            <ac:spMk id="2" creationId="{638B312F-246A-465C-9524-DFCAB59652C8}"/>
          </ac:spMkLst>
        </pc:spChg>
        <pc:spChg chg="del">
          <ac:chgData name="Alessandro Esposito" userId="59faa9b7-28dc-4b45-8c24-d0ae9170f10f" providerId="ADAL" clId="{74F111B9-5F8E-4DB6-8A02-4C3E74B3B407}" dt="2022-05-01T19:47:41.871" v="435" actId="478"/>
          <ac:spMkLst>
            <pc:docMk/>
            <pc:sldMk cId="1148516440" sldId="271"/>
            <ac:spMk id="3" creationId="{F42A01DA-3769-4EA5-9C96-BEC8AA9DA234}"/>
          </ac:spMkLst>
        </pc:spChg>
        <pc:picChg chg="add mod">
          <ac:chgData name="Alessandro Esposito" userId="59faa9b7-28dc-4b45-8c24-d0ae9170f10f" providerId="ADAL" clId="{74F111B9-5F8E-4DB6-8A02-4C3E74B3B407}" dt="2022-05-01T19:47:53.540" v="438" actId="962"/>
          <ac:picMkLst>
            <pc:docMk/>
            <pc:sldMk cId="1148516440" sldId="271"/>
            <ac:picMk id="5" creationId="{0AAB0507-DA27-40E6-9E45-99A1462A0A41}"/>
          </ac:picMkLst>
        </pc:picChg>
      </pc:sldChg>
      <pc:sldChg chg="addSp delSp modSp new mod modTransition modAnim modNotesTx">
        <pc:chgData name="Alessandro Esposito" userId="59faa9b7-28dc-4b45-8c24-d0ae9170f10f" providerId="ADAL" clId="{74F111B9-5F8E-4DB6-8A02-4C3E74B3B407}" dt="2022-05-02T09:54:25.200" v="457"/>
        <pc:sldMkLst>
          <pc:docMk/>
          <pc:sldMk cId="3482491559" sldId="272"/>
        </pc:sldMkLst>
        <pc:spChg chg="del">
          <ac:chgData name="Alessandro Esposito" userId="59faa9b7-28dc-4b45-8c24-d0ae9170f10f" providerId="ADAL" clId="{74F111B9-5F8E-4DB6-8A02-4C3E74B3B407}" dt="2022-04-30T15:39:16.057" v="309" actId="478"/>
          <ac:spMkLst>
            <pc:docMk/>
            <pc:sldMk cId="3482491559" sldId="272"/>
            <ac:spMk id="2" creationId="{0A8CE814-4F57-4CD4-9A42-1E27DB6A7C5E}"/>
          </ac:spMkLst>
        </pc:spChg>
        <pc:spChg chg="del">
          <ac:chgData name="Alessandro Esposito" userId="59faa9b7-28dc-4b45-8c24-d0ae9170f10f" providerId="ADAL" clId="{74F111B9-5F8E-4DB6-8A02-4C3E74B3B407}" dt="2022-04-30T15:39:16.057" v="309" actId="478"/>
          <ac:spMkLst>
            <pc:docMk/>
            <pc:sldMk cId="3482491559" sldId="272"/>
            <ac:spMk id="3" creationId="{1173FDB8-3C35-4C92-A0DA-5F39A17492A2}"/>
          </ac:spMkLst>
        </pc:spChg>
        <pc:picChg chg="add mod">
          <ac:chgData name="Alessandro Esposito" userId="59faa9b7-28dc-4b45-8c24-d0ae9170f10f" providerId="ADAL" clId="{74F111B9-5F8E-4DB6-8A02-4C3E74B3B407}" dt="2022-05-01T14:59:54.966" v="434" actId="14826"/>
          <ac:picMkLst>
            <pc:docMk/>
            <pc:sldMk cId="3482491559" sldId="272"/>
            <ac:picMk id="5" creationId="{35493C17-6419-4C78-981E-E93CD1582599}"/>
          </ac:picMkLst>
        </pc:picChg>
        <pc:picChg chg="add mod">
          <ac:chgData name="Alessandro Esposito" userId="59faa9b7-28dc-4b45-8c24-d0ae9170f10f" providerId="ADAL" clId="{74F111B9-5F8E-4DB6-8A02-4C3E74B3B407}" dt="2022-05-01T10:54:05.741" v="341" actId="1076"/>
          <ac:picMkLst>
            <pc:docMk/>
            <pc:sldMk cId="3482491559" sldId="272"/>
            <ac:picMk id="7" creationId="{727FEA84-829F-4574-8E11-E88365EA5106}"/>
          </ac:picMkLst>
        </pc:picChg>
      </pc:sldChg>
      <pc:sldChg chg="add del ord">
        <pc:chgData name="Alessandro Esposito" userId="59faa9b7-28dc-4b45-8c24-d0ae9170f10f" providerId="ADAL" clId="{74F111B9-5F8E-4DB6-8A02-4C3E74B3B407}" dt="2022-05-01T14:42:28.134" v="373" actId="47"/>
        <pc:sldMkLst>
          <pc:docMk/>
          <pc:sldMk cId="677419280" sldId="273"/>
        </pc:sldMkLst>
      </pc:sldChg>
      <pc:sldChg chg="modSp add modTransition">
        <pc:chgData name="Alessandro Esposito" userId="59faa9b7-28dc-4b45-8c24-d0ae9170f10f" providerId="ADAL" clId="{74F111B9-5F8E-4DB6-8A02-4C3E74B3B407}" dt="2022-05-02T10:28:42.146" v="471" actId="14826"/>
        <pc:sldMkLst>
          <pc:docMk/>
          <pc:sldMk cId="4209393530" sldId="273"/>
        </pc:sldMkLst>
        <pc:picChg chg="mod">
          <ac:chgData name="Alessandro Esposito" userId="59faa9b7-28dc-4b45-8c24-d0ae9170f10f" providerId="ADAL" clId="{74F111B9-5F8E-4DB6-8A02-4C3E74B3B407}" dt="2022-05-02T10:28:42.146" v="471" actId="14826"/>
          <ac:picMkLst>
            <pc:docMk/>
            <pc:sldMk cId="4209393530" sldId="273"/>
            <ac:picMk id="3" creationId="{8A9BEDAA-4713-4BAE-BFF4-6580A10800DF}"/>
          </ac:picMkLst>
        </pc:picChg>
      </pc:sldChg>
      <pc:sldChg chg="modSp add modTransition">
        <pc:chgData name="Alessandro Esposito" userId="59faa9b7-28dc-4b45-8c24-d0ae9170f10f" providerId="ADAL" clId="{74F111B9-5F8E-4DB6-8A02-4C3E74B3B407}" dt="2022-05-02T10:09:35.989" v="461" actId="14826"/>
        <pc:sldMkLst>
          <pc:docMk/>
          <pc:sldMk cId="3701013850" sldId="274"/>
        </pc:sldMkLst>
        <pc:picChg chg="mod">
          <ac:chgData name="Alessandro Esposito" userId="59faa9b7-28dc-4b45-8c24-d0ae9170f10f" providerId="ADAL" clId="{74F111B9-5F8E-4DB6-8A02-4C3E74B3B407}" dt="2022-05-02T10:09:35.989" v="461" actId="14826"/>
          <ac:picMkLst>
            <pc:docMk/>
            <pc:sldMk cId="3701013850" sldId="274"/>
            <ac:picMk id="3" creationId="{8A9BEDAA-4713-4BAE-BFF4-6580A10800DF}"/>
          </ac:picMkLst>
        </pc:picChg>
      </pc:sldChg>
      <pc:sldChg chg="addSp delSp modSp new mod modTransition">
        <pc:chgData name="Alessandro Esposito" userId="59faa9b7-28dc-4b45-8c24-d0ae9170f10f" providerId="ADAL" clId="{74F111B9-5F8E-4DB6-8A02-4C3E74B3B407}" dt="2022-05-02T09:56:28.053" v="458" actId="14826"/>
        <pc:sldMkLst>
          <pc:docMk/>
          <pc:sldMk cId="3322799805" sldId="275"/>
        </pc:sldMkLst>
        <pc:spChg chg="del">
          <ac:chgData name="Alessandro Esposito" userId="59faa9b7-28dc-4b45-8c24-d0ae9170f10f" providerId="ADAL" clId="{74F111B9-5F8E-4DB6-8A02-4C3E74B3B407}" dt="2022-05-01T19:48:00.092" v="440" actId="478"/>
          <ac:spMkLst>
            <pc:docMk/>
            <pc:sldMk cId="3322799805" sldId="275"/>
            <ac:spMk id="2" creationId="{4BC2EF03-3175-4AAB-AE7F-C47FFE3AA42D}"/>
          </ac:spMkLst>
        </pc:spChg>
        <pc:spChg chg="del">
          <ac:chgData name="Alessandro Esposito" userId="59faa9b7-28dc-4b45-8c24-d0ae9170f10f" providerId="ADAL" clId="{74F111B9-5F8E-4DB6-8A02-4C3E74B3B407}" dt="2022-05-01T19:48:00.092" v="440" actId="478"/>
          <ac:spMkLst>
            <pc:docMk/>
            <pc:sldMk cId="3322799805" sldId="275"/>
            <ac:spMk id="3" creationId="{1CCCC99F-FCC3-418A-AD43-F55503EA99AD}"/>
          </ac:spMkLst>
        </pc:spChg>
        <pc:graphicFrameChg chg="add del mod">
          <ac:chgData name="Alessandro Esposito" userId="59faa9b7-28dc-4b45-8c24-d0ae9170f10f" providerId="ADAL" clId="{74F111B9-5F8E-4DB6-8A02-4C3E74B3B407}" dt="2022-05-01T19:48:13.216" v="442"/>
          <ac:graphicFrameMkLst>
            <pc:docMk/>
            <pc:sldMk cId="3322799805" sldId="275"/>
            <ac:graphicFrameMk id="4" creationId="{D1B3C6DB-26DF-44CA-9C5C-BF597F2097C6}"/>
          </ac:graphicFrameMkLst>
        </pc:graphicFrameChg>
        <pc:picChg chg="add mod">
          <ac:chgData name="Alessandro Esposito" userId="59faa9b7-28dc-4b45-8c24-d0ae9170f10f" providerId="ADAL" clId="{74F111B9-5F8E-4DB6-8A02-4C3E74B3B407}" dt="2022-05-02T09:56:28.053" v="458" actId="14826"/>
          <ac:picMkLst>
            <pc:docMk/>
            <pc:sldMk cId="3322799805" sldId="275"/>
            <ac:picMk id="6" creationId="{66565674-FF96-4010-B3C0-B4A4AC13D232}"/>
          </ac:picMkLst>
        </pc:picChg>
      </pc:sldChg>
      <pc:sldChg chg="addSp modSp add mod modTransition">
        <pc:chgData name="Alessandro Esposito" userId="59faa9b7-28dc-4b45-8c24-d0ae9170f10f" providerId="ADAL" clId="{74F111B9-5F8E-4DB6-8A02-4C3E74B3B407}" dt="2022-05-02T09:56:43.993" v="459" actId="14826"/>
        <pc:sldMkLst>
          <pc:docMk/>
          <pc:sldMk cId="3481658761" sldId="276"/>
        </pc:sldMkLst>
        <pc:picChg chg="add mod">
          <ac:chgData name="Alessandro Esposito" userId="59faa9b7-28dc-4b45-8c24-d0ae9170f10f" providerId="ADAL" clId="{74F111B9-5F8E-4DB6-8A02-4C3E74B3B407}" dt="2022-05-02T09:56:43.993" v="459" actId="14826"/>
          <ac:picMkLst>
            <pc:docMk/>
            <pc:sldMk cId="3481658761" sldId="276"/>
            <ac:picMk id="3" creationId="{529F518B-5979-4665-AE7E-E052BE436539}"/>
          </ac:picMkLst>
        </pc:picChg>
      </pc:sldChg>
      <pc:sldMasterChg chg="setBg modSldLayout">
        <pc:chgData name="Alessandro Esposito" userId="59faa9b7-28dc-4b45-8c24-d0ae9170f10f" providerId="ADAL" clId="{74F111B9-5F8E-4DB6-8A02-4C3E74B3B407}" dt="2022-04-23T20:04:33.997" v="85"/>
        <pc:sldMasterMkLst>
          <pc:docMk/>
          <pc:sldMasterMk cId="1986316074" sldId="2147483648"/>
        </pc:sldMasterMkLst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3915736973" sldId="2147483649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682238113" sldId="2147483650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1521512274" sldId="2147483651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1149794142" sldId="2147483652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1292699999" sldId="2147483653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897300653" sldId="2147483654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3311007689" sldId="2147483655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3128795411" sldId="2147483656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2341087624" sldId="2147483657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1348321365" sldId="2147483658"/>
          </pc:sldLayoutMkLst>
        </pc:sldLayoutChg>
        <pc:sldLayoutChg chg="setBg">
          <pc:chgData name="Alessandro Esposito" userId="59faa9b7-28dc-4b45-8c24-d0ae9170f10f" providerId="ADAL" clId="{74F111B9-5F8E-4DB6-8A02-4C3E74B3B407}" dt="2022-04-23T20:04:33.997" v="85"/>
          <pc:sldLayoutMkLst>
            <pc:docMk/>
            <pc:sldMasterMk cId="1986316074" sldId="2147483648"/>
            <pc:sldLayoutMk cId="28599945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B2892-5DB2-49CB-91BE-F0EA0CF24CC7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96A8D-0DD8-4FA5-88A7-6AFBBC282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9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96A8D-0DD8-4FA5-88A7-6AFBBC28216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07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96A8D-0DD8-4FA5-88A7-6AFBBC28216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678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96A8D-0DD8-4FA5-88A7-6AFBBC28216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061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Ach Recycling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96A8D-0DD8-4FA5-88A7-6AFBBC28216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27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6C318-273F-4EF8-B8F7-F3BF20285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BF473-0563-4C5A-B5A9-2D434262A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DFDC6-9EAF-415A-93DC-ECC489B4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69B0C-92CD-4323-9804-B084705F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F71C2-3E12-4D6D-A7B2-19588743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73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8D82-33EB-4DF0-8592-0706FFCFA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4D28C-DF36-4075-9BAB-FEE63EB52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28D1B-B8C8-43B5-91D3-2F623963D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09225-3A91-4877-8A02-C013E9C4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BEDDD-3E65-4220-B9E2-7F080AE9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23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3185-26B4-4E60-A345-EA577459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F3FA4-6F3D-47BA-8756-666276508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FFA5F-EEA5-44B5-97B3-456E9147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02F37-3FA8-4E50-A995-ABFAD32C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AE54D-6D1A-42C1-B8D1-427DA3C1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51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5F39A-5CE7-4C87-8049-BFEE361C3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74A4C-5832-4BD6-B999-82267D2E57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AD0BEF-D995-4487-BC6B-33E532200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48A78-89E9-484B-B7BD-A3415648F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FA661-2DFE-4532-95CC-4BF1BA41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8535-AF82-4201-ADBC-C50C87144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79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BC30-62FB-4093-AC1E-F56EAD6DD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5620D-CAFB-4004-9210-C60476773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90100-B4C5-4003-A061-BE4361EE4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385E6-BC04-4F08-9130-29A9AFDFD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817D0-54A5-4A72-BE7D-C6D9F6894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C688A5-3A24-463C-A6D9-F1DB24842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FC7FF-4E56-445F-BD2A-2548103DD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591927-793A-4B66-989E-0AED1A1B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699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4631-5F25-4EF1-9A74-FC8402B3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1E4BC-396B-4BBE-8812-6A454DDB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81E15-4A7C-4214-84F0-2B71B43B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CE065-B732-4CAC-8880-5F76CA9B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0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554CFD-FB2A-4661-9F03-8F610CAB6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AC661F-6767-4709-A314-F59D485E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A4942-7A73-48D8-9C9D-23767945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00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19241-1DE8-4F8B-91BC-9B0BC9A6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082CA-81C5-47D0-8880-87F56A6CD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99547-225F-4CCF-88F4-529FAB605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58F41-EB8D-45E8-A97F-506968D2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01D24-5255-4692-A0E4-E7913D9A2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50207-D7B1-4C29-85F2-73713E09A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79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673AD-60F8-42AC-8822-F4DB835F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4B6C82-7B6D-44FC-A48E-87D772EB0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FEACA-D572-4D6A-B2EB-5DCDC7B21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95CBE-04E4-4DC9-AEC0-1258EF8F4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FC755-09AB-46DF-9EEC-89EBCA9A7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9D86B-F525-415A-8A76-42DCDFFB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08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35D5-00F7-4750-8807-5D2D59DE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82107-104F-4CF8-9204-C053593CE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69C68-67ED-4378-8C42-C9CD66B22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D40F2-E69C-4B93-8E5B-3488A457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38964-DA3C-422A-A13A-EAC9BC4ED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32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C72CE1-27AE-406D-AAD8-13EEA6E8C7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DDEA2-F9A7-4ADA-B691-53BA97D60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CBF3D-5020-4B58-8448-DAEA4739D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75CFA-0441-4F07-84ED-A74E4ED33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062B0-2521-4E95-A213-9B7A401C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9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F03B2F-A738-4033-9312-3149C97F7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6EE20-8F1D-41A6-AA4A-2AE137C7A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A0842-DEEB-46F0-8BB6-6F729C0608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4506B-F109-4A69-A775-AF2F99A0236A}" type="datetimeFigureOut">
              <a:rPr lang="en-GB" smtClean="0"/>
              <a:t>30/04/2022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DFA35-3DA6-495E-9EF6-07898A1D5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6652F-E50F-4DB8-A15E-55970F551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A5843-276A-48B0-A736-4DE3ACB2F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31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C86AE5-F569-47A8-A66A-D48412E7F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0F9187-C04D-469D-9EC9-648D548369C7}"/>
              </a:ext>
            </a:extLst>
          </p:cNvPr>
          <p:cNvSpPr/>
          <p:nvPr/>
        </p:nvSpPr>
        <p:spPr>
          <a:xfrm>
            <a:off x="463171" y="3995857"/>
            <a:ext cx="11123162" cy="2758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33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A9BEDAA-4713-4BAE-BFF4-6580A1080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6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34D9ADD-7B00-4ADC-8FA0-4ECA19DB2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9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5DF86D-8EF1-4D62-9E9E-DA9F7A33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0"/>
            <a:ext cx="12191999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1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BEDAA-4713-4BAE-BFF4-6580A1080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" y="190"/>
            <a:ext cx="12191322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9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BEDAA-4713-4BAE-BFF4-6580A1080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" y="190"/>
            <a:ext cx="12191322" cy="68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1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Down 6">
            <a:extLst>
              <a:ext uri="{FF2B5EF4-FFF2-40B4-BE49-F238E27FC236}">
                <a16:creationId xmlns:a16="http://schemas.microsoft.com/office/drawing/2014/main" id="{E14CCC3E-8CA9-4CAC-A68A-41A253B5B009}"/>
              </a:ext>
            </a:extLst>
          </p:cNvPr>
          <p:cNvSpPr/>
          <p:nvPr/>
        </p:nvSpPr>
        <p:spPr>
          <a:xfrm rot="1919965">
            <a:off x="8374660" y="-2011839"/>
            <a:ext cx="1442512" cy="2277607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FA1AF2-3C02-4F06-98AA-D1D95F3C4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B1C45-3A5C-4FDD-9212-A86B00FA8CC7}"/>
              </a:ext>
            </a:extLst>
          </p:cNvPr>
          <p:cNvSpPr/>
          <p:nvPr/>
        </p:nvSpPr>
        <p:spPr>
          <a:xfrm>
            <a:off x="629814" y="5780385"/>
            <a:ext cx="3087148" cy="297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C23045-377F-4A2D-9B30-148B259F3D75}"/>
              </a:ext>
            </a:extLst>
          </p:cNvPr>
          <p:cNvSpPr/>
          <p:nvPr/>
        </p:nvSpPr>
        <p:spPr>
          <a:xfrm>
            <a:off x="3950167" y="4965291"/>
            <a:ext cx="3760290" cy="1748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FDBA6E-894A-42B3-A5D7-3DFC730022F0}"/>
              </a:ext>
            </a:extLst>
          </p:cNvPr>
          <p:cNvSpPr/>
          <p:nvPr/>
        </p:nvSpPr>
        <p:spPr>
          <a:xfrm>
            <a:off x="746818" y="6145162"/>
            <a:ext cx="3087148" cy="297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3D02E2-A048-4376-9B3E-BE0FEA1F32F4}"/>
              </a:ext>
            </a:extLst>
          </p:cNvPr>
          <p:cNvSpPr/>
          <p:nvPr/>
        </p:nvSpPr>
        <p:spPr>
          <a:xfrm>
            <a:off x="7943047" y="4964308"/>
            <a:ext cx="3760290" cy="1748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02C5F7D7-BAC2-4417-B6D3-850DF4620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618" y="4052657"/>
            <a:ext cx="1749556" cy="174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73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9E34A3-EA96-4167-8BFB-127650D19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0"/>
            <a:ext cx="12191999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08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C5210-7FC2-420D-A929-87639436A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0"/>
            <a:ext cx="12191999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3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8D9FDD1-8A02-4E97-AB13-754F97457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41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8B4C1C2-94BE-4139-B745-B09697B53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6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8E9477B-2875-4822-A9AF-D0600A8D1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  <p:pic>
        <p:nvPicPr>
          <p:cNvPr id="4" name="elife-44530-video3">
            <a:hlinkClick r:id="" action="ppaction://media"/>
            <a:extLst>
              <a:ext uri="{FF2B5EF4-FFF2-40B4-BE49-F238E27FC236}">
                <a16:creationId xmlns:a16="http://schemas.microsoft.com/office/drawing/2014/main" id="{D624915C-4BA1-410B-891D-DFECE11BB4E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658.6666"/>
                </p14:media>
              </p:ext>
            </p:extLst>
          </p:nvPr>
        </p:nvPicPr>
        <p:blipFill rotWithShape="1">
          <a:blip r:embed="rId5"/>
          <a:srcRect l="12518" r="12557"/>
          <a:stretch>
            <a:fillRect/>
          </a:stretch>
        </p:blipFill>
        <p:spPr>
          <a:xfrm>
            <a:off x="1103956" y="1120942"/>
            <a:ext cx="3901135" cy="29287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F7AC07-0C78-42C1-B9E2-2E9FD50EFCD4}"/>
              </a:ext>
            </a:extLst>
          </p:cNvPr>
          <p:cNvSpPr/>
          <p:nvPr/>
        </p:nvSpPr>
        <p:spPr>
          <a:xfrm>
            <a:off x="1028700" y="4158762"/>
            <a:ext cx="2356338" cy="193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705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93C17-6419-4C78-981E-E93CD1582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0"/>
            <a:ext cx="12191999" cy="6857619"/>
          </a:xfrm>
          <a:prstGeom prst="rect">
            <a:avLst/>
          </a:prstGeom>
        </p:spPr>
      </p:pic>
      <p:pic>
        <p:nvPicPr>
          <p:cNvPr id="7" name="Picture 6" descr="A person holding an object&#10;&#10;Description automatically generated with medium confidence">
            <a:extLst>
              <a:ext uri="{FF2B5EF4-FFF2-40B4-BE49-F238E27FC236}">
                <a16:creationId xmlns:a16="http://schemas.microsoft.com/office/drawing/2014/main" id="{727FEA84-829F-4574-8E11-E88365EA5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07" y="3919529"/>
            <a:ext cx="1932436" cy="15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9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F75FBE-073A-4F87-98BD-7DAF0A1C5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3E16EE8-7B83-4192-8969-B83EDF8B974F}"/>
              </a:ext>
            </a:extLst>
          </p:cNvPr>
          <p:cNvSpPr/>
          <p:nvPr/>
        </p:nvSpPr>
        <p:spPr>
          <a:xfrm>
            <a:off x="3160207" y="1436914"/>
            <a:ext cx="4260501" cy="2515538"/>
          </a:xfrm>
          <a:custGeom>
            <a:avLst/>
            <a:gdLst>
              <a:gd name="connsiteX0" fmla="*/ 758650 w 4260501"/>
              <a:gd name="connsiteY0" fmla="*/ 180871 h 2515538"/>
              <a:gd name="connsiteX1" fmla="*/ 758650 w 4260501"/>
              <a:gd name="connsiteY1" fmla="*/ 180871 h 2515538"/>
              <a:gd name="connsiteX2" fmla="*/ 743578 w 4260501"/>
              <a:gd name="connsiteY2" fmla="*/ 236137 h 2515538"/>
              <a:gd name="connsiteX3" fmla="*/ 738553 w 4260501"/>
              <a:gd name="connsiteY3" fmla="*/ 251209 h 2515538"/>
              <a:gd name="connsiteX4" fmla="*/ 723481 w 4260501"/>
              <a:gd name="connsiteY4" fmla="*/ 276330 h 2515538"/>
              <a:gd name="connsiteX5" fmla="*/ 693336 w 4260501"/>
              <a:gd name="connsiteY5" fmla="*/ 346668 h 2515538"/>
              <a:gd name="connsiteX6" fmla="*/ 673239 w 4260501"/>
              <a:gd name="connsiteY6" fmla="*/ 391886 h 2515538"/>
              <a:gd name="connsiteX7" fmla="*/ 658167 w 4260501"/>
              <a:gd name="connsiteY7" fmla="*/ 437104 h 2515538"/>
              <a:gd name="connsiteX8" fmla="*/ 628022 w 4260501"/>
              <a:gd name="connsiteY8" fmla="*/ 482321 h 2515538"/>
              <a:gd name="connsiteX9" fmla="*/ 612949 w 4260501"/>
              <a:gd name="connsiteY9" fmla="*/ 502418 h 2515538"/>
              <a:gd name="connsiteX10" fmla="*/ 602901 w 4260501"/>
              <a:gd name="connsiteY10" fmla="*/ 517490 h 2515538"/>
              <a:gd name="connsiteX11" fmla="*/ 582804 w 4260501"/>
              <a:gd name="connsiteY11" fmla="*/ 552660 h 2515538"/>
              <a:gd name="connsiteX12" fmla="*/ 557683 w 4260501"/>
              <a:gd name="connsiteY12" fmla="*/ 572756 h 2515538"/>
              <a:gd name="connsiteX13" fmla="*/ 547635 w 4260501"/>
              <a:gd name="connsiteY13" fmla="*/ 587829 h 2515538"/>
              <a:gd name="connsiteX14" fmla="*/ 517490 w 4260501"/>
              <a:gd name="connsiteY14" fmla="*/ 612950 h 2515538"/>
              <a:gd name="connsiteX15" fmla="*/ 507441 w 4260501"/>
              <a:gd name="connsiteY15" fmla="*/ 628022 h 2515538"/>
              <a:gd name="connsiteX16" fmla="*/ 497393 w 4260501"/>
              <a:gd name="connsiteY16" fmla="*/ 638071 h 2515538"/>
              <a:gd name="connsiteX17" fmla="*/ 477296 w 4260501"/>
              <a:gd name="connsiteY17" fmla="*/ 668216 h 2515538"/>
              <a:gd name="connsiteX18" fmla="*/ 457200 w 4260501"/>
              <a:gd name="connsiteY18" fmla="*/ 698361 h 2515538"/>
              <a:gd name="connsiteX19" fmla="*/ 452175 w 4260501"/>
              <a:gd name="connsiteY19" fmla="*/ 713433 h 2515538"/>
              <a:gd name="connsiteX20" fmla="*/ 437103 w 4260501"/>
              <a:gd name="connsiteY20" fmla="*/ 723482 h 2515538"/>
              <a:gd name="connsiteX21" fmla="*/ 406958 w 4260501"/>
              <a:gd name="connsiteY21" fmla="*/ 753627 h 2515538"/>
              <a:gd name="connsiteX22" fmla="*/ 396909 w 4260501"/>
              <a:gd name="connsiteY22" fmla="*/ 763675 h 2515538"/>
              <a:gd name="connsiteX23" fmla="*/ 376813 w 4260501"/>
              <a:gd name="connsiteY23" fmla="*/ 778748 h 2515538"/>
              <a:gd name="connsiteX24" fmla="*/ 366764 w 4260501"/>
              <a:gd name="connsiteY24" fmla="*/ 788796 h 2515538"/>
              <a:gd name="connsiteX25" fmla="*/ 346668 w 4260501"/>
              <a:gd name="connsiteY25" fmla="*/ 798844 h 2515538"/>
              <a:gd name="connsiteX26" fmla="*/ 326571 w 4260501"/>
              <a:gd name="connsiteY26" fmla="*/ 813917 h 2515538"/>
              <a:gd name="connsiteX27" fmla="*/ 291402 w 4260501"/>
              <a:gd name="connsiteY27" fmla="*/ 839038 h 2515538"/>
              <a:gd name="connsiteX28" fmla="*/ 281353 w 4260501"/>
              <a:gd name="connsiteY28" fmla="*/ 849086 h 2515538"/>
              <a:gd name="connsiteX29" fmla="*/ 256233 w 4260501"/>
              <a:gd name="connsiteY29" fmla="*/ 869183 h 2515538"/>
              <a:gd name="connsiteX30" fmla="*/ 246184 w 4260501"/>
              <a:gd name="connsiteY30" fmla="*/ 884255 h 2515538"/>
              <a:gd name="connsiteX31" fmla="*/ 236136 w 4260501"/>
              <a:gd name="connsiteY31" fmla="*/ 894304 h 2515538"/>
              <a:gd name="connsiteX32" fmla="*/ 205991 w 4260501"/>
              <a:gd name="connsiteY32" fmla="*/ 929473 h 2515538"/>
              <a:gd name="connsiteX33" fmla="*/ 200967 w 4260501"/>
              <a:gd name="connsiteY33" fmla="*/ 944545 h 2515538"/>
              <a:gd name="connsiteX34" fmla="*/ 190918 w 4260501"/>
              <a:gd name="connsiteY34" fmla="*/ 954594 h 2515538"/>
              <a:gd name="connsiteX35" fmla="*/ 180870 w 4260501"/>
              <a:gd name="connsiteY35" fmla="*/ 969666 h 2515538"/>
              <a:gd name="connsiteX36" fmla="*/ 165797 w 4260501"/>
              <a:gd name="connsiteY36" fmla="*/ 994787 h 2515538"/>
              <a:gd name="connsiteX37" fmla="*/ 145701 w 4260501"/>
              <a:gd name="connsiteY37" fmla="*/ 1024932 h 2515538"/>
              <a:gd name="connsiteX38" fmla="*/ 135652 w 4260501"/>
              <a:gd name="connsiteY38" fmla="*/ 1055077 h 2515538"/>
              <a:gd name="connsiteX39" fmla="*/ 125604 w 4260501"/>
              <a:gd name="connsiteY39" fmla="*/ 1070150 h 2515538"/>
              <a:gd name="connsiteX40" fmla="*/ 120580 w 4260501"/>
              <a:gd name="connsiteY40" fmla="*/ 1085222 h 2515538"/>
              <a:gd name="connsiteX41" fmla="*/ 95459 w 4260501"/>
              <a:gd name="connsiteY41" fmla="*/ 1105319 h 2515538"/>
              <a:gd name="connsiteX42" fmla="*/ 80386 w 4260501"/>
              <a:gd name="connsiteY42" fmla="*/ 1135464 h 2515538"/>
              <a:gd name="connsiteX43" fmla="*/ 75362 w 4260501"/>
              <a:gd name="connsiteY43" fmla="*/ 1150537 h 2515538"/>
              <a:gd name="connsiteX44" fmla="*/ 65314 w 4260501"/>
              <a:gd name="connsiteY44" fmla="*/ 1165609 h 2515538"/>
              <a:gd name="connsiteX45" fmla="*/ 60290 w 4260501"/>
              <a:gd name="connsiteY45" fmla="*/ 1180682 h 2515538"/>
              <a:gd name="connsiteX46" fmla="*/ 50241 w 4260501"/>
              <a:gd name="connsiteY46" fmla="*/ 1190730 h 2515538"/>
              <a:gd name="connsiteX47" fmla="*/ 40193 w 4260501"/>
              <a:gd name="connsiteY47" fmla="*/ 1220875 h 2515538"/>
              <a:gd name="connsiteX48" fmla="*/ 25120 w 4260501"/>
              <a:gd name="connsiteY48" fmla="*/ 1251020 h 2515538"/>
              <a:gd name="connsiteX49" fmla="*/ 0 w 4260501"/>
              <a:gd name="connsiteY49" fmla="*/ 1281165 h 2515538"/>
              <a:gd name="connsiteX50" fmla="*/ 5024 w 4260501"/>
              <a:gd name="connsiteY50" fmla="*/ 1376624 h 2515538"/>
              <a:gd name="connsiteX51" fmla="*/ 30145 w 4260501"/>
              <a:gd name="connsiteY51" fmla="*/ 1406770 h 2515538"/>
              <a:gd name="connsiteX52" fmla="*/ 55266 w 4260501"/>
              <a:gd name="connsiteY52" fmla="*/ 1436915 h 2515538"/>
              <a:gd name="connsiteX53" fmla="*/ 105507 w 4260501"/>
              <a:gd name="connsiteY53" fmla="*/ 1467060 h 2515538"/>
              <a:gd name="connsiteX54" fmla="*/ 140677 w 4260501"/>
              <a:gd name="connsiteY54" fmla="*/ 1477108 h 2515538"/>
              <a:gd name="connsiteX55" fmla="*/ 155749 w 4260501"/>
              <a:gd name="connsiteY55" fmla="*/ 1487156 h 2515538"/>
              <a:gd name="connsiteX56" fmla="*/ 170822 w 4260501"/>
              <a:gd name="connsiteY56" fmla="*/ 1492181 h 2515538"/>
              <a:gd name="connsiteX57" fmla="*/ 211015 w 4260501"/>
              <a:gd name="connsiteY57" fmla="*/ 1502229 h 2515538"/>
              <a:gd name="connsiteX58" fmla="*/ 276329 w 4260501"/>
              <a:gd name="connsiteY58" fmla="*/ 1512277 h 2515538"/>
              <a:gd name="connsiteX59" fmla="*/ 341644 w 4260501"/>
              <a:gd name="connsiteY59" fmla="*/ 1532374 h 2515538"/>
              <a:gd name="connsiteX60" fmla="*/ 361740 w 4260501"/>
              <a:gd name="connsiteY60" fmla="*/ 1542422 h 2515538"/>
              <a:gd name="connsiteX61" fmla="*/ 381837 w 4260501"/>
              <a:gd name="connsiteY61" fmla="*/ 1547446 h 2515538"/>
              <a:gd name="connsiteX62" fmla="*/ 487345 w 4260501"/>
              <a:gd name="connsiteY62" fmla="*/ 1562519 h 2515538"/>
              <a:gd name="connsiteX63" fmla="*/ 653142 w 4260501"/>
              <a:gd name="connsiteY63" fmla="*/ 1572567 h 2515538"/>
              <a:gd name="connsiteX64" fmla="*/ 678263 w 4260501"/>
              <a:gd name="connsiteY64" fmla="*/ 1577591 h 2515538"/>
              <a:gd name="connsiteX65" fmla="*/ 728505 w 4260501"/>
              <a:gd name="connsiteY65" fmla="*/ 1582616 h 2515538"/>
              <a:gd name="connsiteX66" fmla="*/ 798844 w 4260501"/>
              <a:gd name="connsiteY66" fmla="*/ 1602712 h 2515538"/>
              <a:gd name="connsiteX67" fmla="*/ 869182 w 4260501"/>
              <a:gd name="connsiteY67" fmla="*/ 1617785 h 2515538"/>
              <a:gd name="connsiteX68" fmla="*/ 904351 w 4260501"/>
              <a:gd name="connsiteY68" fmla="*/ 1632857 h 2515538"/>
              <a:gd name="connsiteX69" fmla="*/ 944545 w 4260501"/>
              <a:gd name="connsiteY69" fmla="*/ 1637882 h 2515538"/>
              <a:gd name="connsiteX70" fmla="*/ 969666 w 4260501"/>
              <a:gd name="connsiteY70" fmla="*/ 1642906 h 2515538"/>
              <a:gd name="connsiteX71" fmla="*/ 999811 w 4260501"/>
              <a:gd name="connsiteY71" fmla="*/ 1657978 h 2515538"/>
              <a:gd name="connsiteX72" fmla="*/ 1014883 w 4260501"/>
              <a:gd name="connsiteY72" fmla="*/ 1668027 h 2515538"/>
              <a:gd name="connsiteX73" fmla="*/ 1040004 w 4260501"/>
              <a:gd name="connsiteY73" fmla="*/ 1673051 h 2515538"/>
              <a:gd name="connsiteX74" fmla="*/ 1055077 w 4260501"/>
              <a:gd name="connsiteY74" fmla="*/ 1678075 h 2515538"/>
              <a:gd name="connsiteX75" fmla="*/ 1070149 w 4260501"/>
              <a:gd name="connsiteY75" fmla="*/ 1688123 h 2515538"/>
              <a:gd name="connsiteX76" fmla="*/ 1090246 w 4260501"/>
              <a:gd name="connsiteY76" fmla="*/ 1708220 h 2515538"/>
              <a:gd name="connsiteX77" fmla="*/ 1105318 w 4260501"/>
              <a:gd name="connsiteY77" fmla="*/ 1718268 h 2515538"/>
              <a:gd name="connsiteX78" fmla="*/ 1115367 w 4260501"/>
              <a:gd name="connsiteY78" fmla="*/ 1728317 h 2515538"/>
              <a:gd name="connsiteX79" fmla="*/ 1130439 w 4260501"/>
              <a:gd name="connsiteY79" fmla="*/ 1733341 h 2515538"/>
              <a:gd name="connsiteX80" fmla="*/ 1140488 w 4260501"/>
              <a:gd name="connsiteY80" fmla="*/ 1743389 h 2515538"/>
              <a:gd name="connsiteX81" fmla="*/ 1150536 w 4260501"/>
              <a:gd name="connsiteY81" fmla="*/ 1758462 h 2515538"/>
              <a:gd name="connsiteX82" fmla="*/ 1195753 w 4260501"/>
              <a:gd name="connsiteY82" fmla="*/ 1783583 h 2515538"/>
              <a:gd name="connsiteX83" fmla="*/ 1251019 w 4260501"/>
              <a:gd name="connsiteY83" fmla="*/ 1828800 h 2515538"/>
              <a:gd name="connsiteX84" fmla="*/ 1266092 w 4260501"/>
              <a:gd name="connsiteY84" fmla="*/ 1833824 h 2515538"/>
              <a:gd name="connsiteX85" fmla="*/ 1311309 w 4260501"/>
              <a:gd name="connsiteY85" fmla="*/ 1848897 h 2515538"/>
              <a:gd name="connsiteX86" fmla="*/ 1507252 w 4260501"/>
              <a:gd name="connsiteY86" fmla="*/ 1863970 h 2515538"/>
              <a:gd name="connsiteX87" fmla="*/ 1532373 w 4260501"/>
              <a:gd name="connsiteY87" fmla="*/ 1868994 h 2515538"/>
              <a:gd name="connsiteX88" fmla="*/ 1552470 w 4260501"/>
              <a:gd name="connsiteY88" fmla="*/ 1874018 h 2515538"/>
              <a:gd name="connsiteX89" fmla="*/ 1713244 w 4260501"/>
              <a:gd name="connsiteY89" fmla="*/ 1879042 h 2515538"/>
              <a:gd name="connsiteX90" fmla="*/ 1728316 w 4260501"/>
              <a:gd name="connsiteY90" fmla="*/ 1884066 h 2515538"/>
              <a:gd name="connsiteX91" fmla="*/ 1899138 w 4260501"/>
              <a:gd name="connsiteY91" fmla="*/ 1889090 h 2515538"/>
              <a:gd name="connsiteX92" fmla="*/ 1929283 w 4260501"/>
              <a:gd name="connsiteY92" fmla="*/ 1924260 h 2515538"/>
              <a:gd name="connsiteX93" fmla="*/ 1944356 w 4260501"/>
              <a:gd name="connsiteY93" fmla="*/ 1934308 h 2515538"/>
              <a:gd name="connsiteX94" fmla="*/ 1969477 w 4260501"/>
              <a:gd name="connsiteY94" fmla="*/ 1959429 h 2515538"/>
              <a:gd name="connsiteX95" fmla="*/ 1979525 w 4260501"/>
              <a:gd name="connsiteY95" fmla="*/ 1974501 h 2515538"/>
              <a:gd name="connsiteX96" fmla="*/ 1999622 w 4260501"/>
              <a:gd name="connsiteY96" fmla="*/ 1994598 h 2515538"/>
              <a:gd name="connsiteX97" fmla="*/ 2029767 w 4260501"/>
              <a:gd name="connsiteY97" fmla="*/ 2034791 h 2515538"/>
              <a:gd name="connsiteX98" fmla="*/ 2034791 w 4260501"/>
              <a:gd name="connsiteY98" fmla="*/ 2074985 h 2515538"/>
              <a:gd name="connsiteX99" fmla="*/ 2049863 w 4260501"/>
              <a:gd name="connsiteY99" fmla="*/ 2120202 h 2515538"/>
              <a:gd name="connsiteX100" fmla="*/ 2054888 w 4260501"/>
              <a:gd name="connsiteY100" fmla="*/ 2140299 h 2515538"/>
              <a:gd name="connsiteX101" fmla="*/ 2064936 w 4260501"/>
              <a:gd name="connsiteY101" fmla="*/ 2150348 h 2515538"/>
              <a:gd name="connsiteX102" fmla="*/ 2074984 w 4260501"/>
              <a:gd name="connsiteY102" fmla="*/ 2165420 h 2515538"/>
              <a:gd name="connsiteX103" fmla="*/ 2085033 w 4260501"/>
              <a:gd name="connsiteY103" fmla="*/ 2195565 h 2515538"/>
              <a:gd name="connsiteX104" fmla="*/ 2105129 w 4260501"/>
              <a:gd name="connsiteY104" fmla="*/ 2230734 h 2515538"/>
              <a:gd name="connsiteX105" fmla="*/ 2120202 w 4260501"/>
              <a:gd name="connsiteY105" fmla="*/ 2275952 h 2515538"/>
              <a:gd name="connsiteX106" fmla="*/ 2155371 w 4260501"/>
              <a:gd name="connsiteY106" fmla="*/ 2331218 h 2515538"/>
              <a:gd name="connsiteX107" fmla="*/ 2170444 w 4260501"/>
              <a:gd name="connsiteY107" fmla="*/ 2351315 h 2515538"/>
              <a:gd name="connsiteX108" fmla="*/ 2190540 w 4260501"/>
              <a:gd name="connsiteY108" fmla="*/ 2381460 h 2515538"/>
              <a:gd name="connsiteX109" fmla="*/ 2205613 w 4260501"/>
              <a:gd name="connsiteY109" fmla="*/ 2396532 h 2515538"/>
              <a:gd name="connsiteX110" fmla="*/ 2225709 w 4260501"/>
              <a:gd name="connsiteY110" fmla="*/ 2426677 h 2515538"/>
              <a:gd name="connsiteX111" fmla="*/ 2255855 w 4260501"/>
              <a:gd name="connsiteY111" fmla="*/ 2456822 h 2515538"/>
              <a:gd name="connsiteX112" fmla="*/ 2286000 w 4260501"/>
              <a:gd name="connsiteY112" fmla="*/ 2491991 h 2515538"/>
              <a:gd name="connsiteX113" fmla="*/ 2356338 w 4260501"/>
              <a:gd name="connsiteY113" fmla="*/ 2512088 h 2515538"/>
              <a:gd name="connsiteX114" fmla="*/ 2582426 w 4260501"/>
              <a:gd name="connsiteY114" fmla="*/ 2497016 h 2515538"/>
              <a:gd name="connsiteX115" fmla="*/ 2647740 w 4260501"/>
              <a:gd name="connsiteY115" fmla="*/ 2476919 h 2515538"/>
              <a:gd name="connsiteX116" fmla="*/ 2748224 w 4260501"/>
              <a:gd name="connsiteY116" fmla="*/ 2436726 h 2515538"/>
              <a:gd name="connsiteX117" fmla="*/ 2838659 w 4260501"/>
              <a:gd name="connsiteY117" fmla="*/ 2406581 h 2515538"/>
              <a:gd name="connsiteX118" fmla="*/ 2898949 w 4260501"/>
              <a:gd name="connsiteY118" fmla="*/ 2391508 h 2515538"/>
              <a:gd name="connsiteX119" fmla="*/ 2934118 w 4260501"/>
              <a:gd name="connsiteY119" fmla="*/ 2376435 h 2515538"/>
              <a:gd name="connsiteX120" fmla="*/ 2984360 w 4260501"/>
              <a:gd name="connsiteY120" fmla="*/ 2366387 h 2515538"/>
              <a:gd name="connsiteX121" fmla="*/ 3044650 w 4260501"/>
              <a:gd name="connsiteY121" fmla="*/ 2336242 h 2515538"/>
              <a:gd name="connsiteX122" fmla="*/ 3069771 w 4260501"/>
              <a:gd name="connsiteY122" fmla="*/ 2331218 h 2515538"/>
              <a:gd name="connsiteX123" fmla="*/ 3089868 w 4260501"/>
              <a:gd name="connsiteY123" fmla="*/ 2326194 h 2515538"/>
              <a:gd name="connsiteX124" fmla="*/ 3109964 w 4260501"/>
              <a:gd name="connsiteY124" fmla="*/ 2311121 h 2515538"/>
              <a:gd name="connsiteX125" fmla="*/ 3125037 w 4260501"/>
              <a:gd name="connsiteY125" fmla="*/ 2306097 h 2515538"/>
              <a:gd name="connsiteX126" fmla="*/ 3185327 w 4260501"/>
              <a:gd name="connsiteY126" fmla="*/ 2270928 h 2515538"/>
              <a:gd name="connsiteX127" fmla="*/ 3200400 w 4260501"/>
              <a:gd name="connsiteY127" fmla="*/ 2255855 h 2515538"/>
              <a:gd name="connsiteX128" fmla="*/ 3326004 w 4260501"/>
              <a:gd name="connsiteY128" fmla="*/ 2135275 h 2515538"/>
              <a:gd name="connsiteX129" fmla="*/ 3366197 w 4260501"/>
              <a:gd name="connsiteY129" fmla="*/ 2095082 h 2515538"/>
              <a:gd name="connsiteX130" fmla="*/ 3436536 w 4260501"/>
              <a:gd name="connsiteY130" fmla="*/ 2034791 h 2515538"/>
              <a:gd name="connsiteX131" fmla="*/ 3501850 w 4260501"/>
              <a:gd name="connsiteY131" fmla="*/ 1964453 h 2515538"/>
              <a:gd name="connsiteX132" fmla="*/ 3697793 w 4260501"/>
              <a:gd name="connsiteY132" fmla="*/ 1738365 h 2515538"/>
              <a:gd name="connsiteX133" fmla="*/ 3848518 w 4260501"/>
              <a:gd name="connsiteY133" fmla="*/ 1557495 h 2515538"/>
              <a:gd name="connsiteX134" fmla="*/ 3893736 w 4260501"/>
              <a:gd name="connsiteY134" fmla="*/ 1492181 h 2515538"/>
              <a:gd name="connsiteX135" fmla="*/ 3994219 w 4260501"/>
              <a:gd name="connsiteY135" fmla="*/ 1336431 h 2515538"/>
              <a:gd name="connsiteX136" fmla="*/ 4019340 w 4260501"/>
              <a:gd name="connsiteY136" fmla="*/ 1296238 h 2515538"/>
              <a:gd name="connsiteX137" fmla="*/ 4185138 w 4260501"/>
              <a:gd name="connsiteY137" fmla="*/ 1115367 h 2515538"/>
              <a:gd name="connsiteX138" fmla="*/ 4235380 w 4260501"/>
              <a:gd name="connsiteY138" fmla="*/ 1014884 h 2515538"/>
              <a:gd name="connsiteX139" fmla="*/ 4260501 w 4260501"/>
              <a:gd name="connsiteY139" fmla="*/ 939521 h 2515538"/>
              <a:gd name="connsiteX140" fmla="*/ 4245428 w 4260501"/>
              <a:gd name="connsiteY140" fmla="*/ 894304 h 2515538"/>
              <a:gd name="connsiteX141" fmla="*/ 4215283 w 4260501"/>
              <a:gd name="connsiteY141" fmla="*/ 864159 h 2515538"/>
              <a:gd name="connsiteX142" fmla="*/ 3979147 w 4260501"/>
              <a:gd name="connsiteY142" fmla="*/ 698361 h 2515538"/>
              <a:gd name="connsiteX143" fmla="*/ 3722914 w 4260501"/>
              <a:gd name="connsiteY143" fmla="*/ 482321 h 2515538"/>
              <a:gd name="connsiteX144" fmla="*/ 3617406 w 4260501"/>
              <a:gd name="connsiteY144" fmla="*/ 427055 h 2515538"/>
              <a:gd name="connsiteX145" fmla="*/ 3491802 w 4260501"/>
              <a:gd name="connsiteY145" fmla="*/ 346668 h 2515538"/>
              <a:gd name="connsiteX146" fmla="*/ 3099916 w 4260501"/>
              <a:gd name="connsiteY146" fmla="*/ 150726 h 2515538"/>
              <a:gd name="connsiteX147" fmla="*/ 2984360 w 4260501"/>
              <a:gd name="connsiteY147" fmla="*/ 110532 h 2515538"/>
              <a:gd name="connsiteX148" fmla="*/ 2708030 w 4260501"/>
              <a:gd name="connsiteY148" fmla="*/ 80387 h 2515538"/>
              <a:gd name="connsiteX149" fmla="*/ 2401556 w 4260501"/>
              <a:gd name="connsiteY149" fmla="*/ 30145 h 2515538"/>
              <a:gd name="connsiteX150" fmla="*/ 2311120 w 4260501"/>
              <a:gd name="connsiteY150" fmla="*/ 20097 h 2515538"/>
              <a:gd name="connsiteX151" fmla="*/ 1994597 w 4260501"/>
              <a:gd name="connsiteY151" fmla="*/ 15073 h 2515538"/>
              <a:gd name="connsiteX152" fmla="*/ 1959428 w 4260501"/>
              <a:gd name="connsiteY152" fmla="*/ 35170 h 2515538"/>
              <a:gd name="connsiteX153" fmla="*/ 1924259 w 4260501"/>
              <a:gd name="connsiteY153" fmla="*/ 40194 h 2515538"/>
              <a:gd name="connsiteX154" fmla="*/ 1889090 w 4260501"/>
              <a:gd name="connsiteY154" fmla="*/ 50242 h 2515538"/>
              <a:gd name="connsiteX155" fmla="*/ 1668026 w 4260501"/>
              <a:gd name="connsiteY155" fmla="*/ 25121 h 2515538"/>
              <a:gd name="connsiteX156" fmla="*/ 1597688 w 4260501"/>
              <a:gd name="connsiteY156" fmla="*/ 10049 h 2515538"/>
              <a:gd name="connsiteX157" fmla="*/ 1467059 w 4260501"/>
              <a:gd name="connsiteY157" fmla="*/ 0 h 2515538"/>
              <a:gd name="connsiteX158" fmla="*/ 1336430 w 4260501"/>
              <a:gd name="connsiteY158" fmla="*/ 5024 h 2515538"/>
              <a:gd name="connsiteX159" fmla="*/ 1230923 w 4260501"/>
              <a:gd name="connsiteY159" fmla="*/ 15073 h 2515538"/>
              <a:gd name="connsiteX160" fmla="*/ 1060101 w 4260501"/>
              <a:gd name="connsiteY160" fmla="*/ 25121 h 2515538"/>
              <a:gd name="connsiteX161" fmla="*/ 1024931 w 4260501"/>
              <a:gd name="connsiteY161" fmla="*/ 35170 h 2515538"/>
              <a:gd name="connsiteX162" fmla="*/ 1009859 w 4260501"/>
              <a:gd name="connsiteY162" fmla="*/ 45218 h 2515538"/>
              <a:gd name="connsiteX163" fmla="*/ 964641 w 4260501"/>
              <a:gd name="connsiteY163" fmla="*/ 60290 h 2515538"/>
              <a:gd name="connsiteX164" fmla="*/ 949569 w 4260501"/>
              <a:gd name="connsiteY164" fmla="*/ 65315 h 2515538"/>
              <a:gd name="connsiteX165" fmla="*/ 929472 w 4260501"/>
              <a:gd name="connsiteY165" fmla="*/ 75363 h 2515538"/>
              <a:gd name="connsiteX166" fmla="*/ 914400 w 4260501"/>
              <a:gd name="connsiteY166" fmla="*/ 85411 h 2515538"/>
              <a:gd name="connsiteX167" fmla="*/ 899327 w 4260501"/>
              <a:gd name="connsiteY167" fmla="*/ 90435 h 2515538"/>
              <a:gd name="connsiteX168" fmla="*/ 884255 w 4260501"/>
              <a:gd name="connsiteY168" fmla="*/ 105508 h 2515538"/>
              <a:gd name="connsiteX169" fmla="*/ 869182 w 4260501"/>
              <a:gd name="connsiteY169" fmla="*/ 125605 h 2515538"/>
              <a:gd name="connsiteX170" fmla="*/ 854109 w 4260501"/>
              <a:gd name="connsiteY170" fmla="*/ 130629 h 2515538"/>
              <a:gd name="connsiteX171" fmla="*/ 818940 w 4260501"/>
              <a:gd name="connsiteY171" fmla="*/ 150726 h 2515538"/>
              <a:gd name="connsiteX172" fmla="*/ 798844 w 4260501"/>
              <a:gd name="connsiteY172" fmla="*/ 150726 h 2515538"/>
              <a:gd name="connsiteX173" fmla="*/ 758650 w 4260501"/>
              <a:gd name="connsiteY173" fmla="*/ 180871 h 251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260501" h="2515538">
                <a:moveTo>
                  <a:pt x="758650" y="180871"/>
                </a:moveTo>
                <a:lnTo>
                  <a:pt x="758650" y="180871"/>
                </a:lnTo>
                <a:cubicBezTo>
                  <a:pt x="753626" y="199293"/>
                  <a:pt x="748824" y="217777"/>
                  <a:pt x="743578" y="236137"/>
                </a:cubicBezTo>
                <a:cubicBezTo>
                  <a:pt x="742123" y="241229"/>
                  <a:pt x="740921" y="246472"/>
                  <a:pt x="738553" y="251209"/>
                </a:cubicBezTo>
                <a:cubicBezTo>
                  <a:pt x="734186" y="259943"/>
                  <a:pt x="727328" y="267354"/>
                  <a:pt x="723481" y="276330"/>
                </a:cubicBezTo>
                <a:cubicBezTo>
                  <a:pt x="687162" y="361075"/>
                  <a:pt x="727742" y="289324"/>
                  <a:pt x="693336" y="346668"/>
                </a:cubicBezTo>
                <a:cubicBezTo>
                  <a:pt x="680676" y="397312"/>
                  <a:pt x="699315" y="331041"/>
                  <a:pt x="673239" y="391886"/>
                </a:cubicBezTo>
                <a:cubicBezTo>
                  <a:pt x="666980" y="406489"/>
                  <a:pt x="666980" y="423885"/>
                  <a:pt x="658167" y="437104"/>
                </a:cubicBezTo>
                <a:cubicBezTo>
                  <a:pt x="648119" y="452176"/>
                  <a:pt x="638891" y="467829"/>
                  <a:pt x="628022" y="482321"/>
                </a:cubicBezTo>
                <a:cubicBezTo>
                  <a:pt x="622998" y="489020"/>
                  <a:pt x="617816" y="495604"/>
                  <a:pt x="612949" y="502418"/>
                </a:cubicBezTo>
                <a:cubicBezTo>
                  <a:pt x="609439" y="507331"/>
                  <a:pt x="605897" y="512247"/>
                  <a:pt x="602901" y="517490"/>
                </a:cubicBezTo>
                <a:cubicBezTo>
                  <a:pt x="597649" y="526680"/>
                  <a:pt x="590961" y="544503"/>
                  <a:pt x="582804" y="552660"/>
                </a:cubicBezTo>
                <a:cubicBezTo>
                  <a:pt x="575221" y="560243"/>
                  <a:pt x="565266" y="565173"/>
                  <a:pt x="557683" y="572756"/>
                </a:cubicBezTo>
                <a:cubicBezTo>
                  <a:pt x="553413" y="577026"/>
                  <a:pt x="551905" y="583559"/>
                  <a:pt x="547635" y="587829"/>
                </a:cubicBezTo>
                <a:cubicBezTo>
                  <a:pt x="508101" y="627363"/>
                  <a:pt x="558658" y="563549"/>
                  <a:pt x="517490" y="612950"/>
                </a:cubicBezTo>
                <a:cubicBezTo>
                  <a:pt x="513624" y="617589"/>
                  <a:pt x="511213" y="623307"/>
                  <a:pt x="507441" y="628022"/>
                </a:cubicBezTo>
                <a:cubicBezTo>
                  <a:pt x="504482" y="631721"/>
                  <a:pt x="500235" y="634281"/>
                  <a:pt x="497393" y="638071"/>
                </a:cubicBezTo>
                <a:cubicBezTo>
                  <a:pt x="490147" y="647732"/>
                  <a:pt x="483995" y="658168"/>
                  <a:pt x="477296" y="668216"/>
                </a:cubicBezTo>
                <a:lnTo>
                  <a:pt x="457200" y="698361"/>
                </a:lnTo>
                <a:cubicBezTo>
                  <a:pt x="455525" y="703385"/>
                  <a:pt x="455483" y="709298"/>
                  <a:pt x="452175" y="713433"/>
                </a:cubicBezTo>
                <a:cubicBezTo>
                  <a:pt x="448403" y="718148"/>
                  <a:pt x="441616" y="719470"/>
                  <a:pt x="437103" y="723482"/>
                </a:cubicBezTo>
                <a:cubicBezTo>
                  <a:pt x="426482" y="732923"/>
                  <a:pt x="417006" y="743579"/>
                  <a:pt x="406958" y="753627"/>
                </a:cubicBezTo>
                <a:cubicBezTo>
                  <a:pt x="403608" y="756976"/>
                  <a:pt x="400698" y="760833"/>
                  <a:pt x="396909" y="763675"/>
                </a:cubicBezTo>
                <a:cubicBezTo>
                  <a:pt x="390210" y="768699"/>
                  <a:pt x="383246" y="773387"/>
                  <a:pt x="376813" y="778748"/>
                </a:cubicBezTo>
                <a:cubicBezTo>
                  <a:pt x="373174" y="781781"/>
                  <a:pt x="370705" y="786168"/>
                  <a:pt x="366764" y="788796"/>
                </a:cubicBezTo>
                <a:cubicBezTo>
                  <a:pt x="360532" y="792950"/>
                  <a:pt x="353019" y="794875"/>
                  <a:pt x="346668" y="798844"/>
                </a:cubicBezTo>
                <a:cubicBezTo>
                  <a:pt x="339567" y="803282"/>
                  <a:pt x="333385" y="809050"/>
                  <a:pt x="326571" y="813917"/>
                </a:cubicBezTo>
                <a:cubicBezTo>
                  <a:pt x="308284" y="826979"/>
                  <a:pt x="311124" y="822603"/>
                  <a:pt x="291402" y="839038"/>
                </a:cubicBezTo>
                <a:cubicBezTo>
                  <a:pt x="287763" y="842071"/>
                  <a:pt x="284950" y="846003"/>
                  <a:pt x="281353" y="849086"/>
                </a:cubicBezTo>
                <a:cubicBezTo>
                  <a:pt x="273211" y="856065"/>
                  <a:pt x="263816" y="861600"/>
                  <a:pt x="256233" y="869183"/>
                </a:cubicBezTo>
                <a:cubicBezTo>
                  <a:pt x="251963" y="873453"/>
                  <a:pt x="249956" y="879540"/>
                  <a:pt x="246184" y="884255"/>
                </a:cubicBezTo>
                <a:cubicBezTo>
                  <a:pt x="243225" y="887954"/>
                  <a:pt x="239169" y="890665"/>
                  <a:pt x="236136" y="894304"/>
                </a:cubicBezTo>
                <a:cubicBezTo>
                  <a:pt x="203912" y="932973"/>
                  <a:pt x="237920" y="897542"/>
                  <a:pt x="205991" y="929473"/>
                </a:cubicBezTo>
                <a:cubicBezTo>
                  <a:pt x="204316" y="934497"/>
                  <a:pt x="203692" y="940004"/>
                  <a:pt x="200967" y="944545"/>
                </a:cubicBezTo>
                <a:cubicBezTo>
                  <a:pt x="198530" y="948607"/>
                  <a:pt x="193877" y="950895"/>
                  <a:pt x="190918" y="954594"/>
                </a:cubicBezTo>
                <a:cubicBezTo>
                  <a:pt x="187146" y="959309"/>
                  <a:pt x="184219" y="964642"/>
                  <a:pt x="180870" y="969666"/>
                </a:cubicBezTo>
                <a:cubicBezTo>
                  <a:pt x="171263" y="998488"/>
                  <a:pt x="182350" y="972716"/>
                  <a:pt x="165797" y="994787"/>
                </a:cubicBezTo>
                <a:cubicBezTo>
                  <a:pt x="158551" y="1004448"/>
                  <a:pt x="145701" y="1024932"/>
                  <a:pt x="145701" y="1024932"/>
                </a:cubicBezTo>
                <a:cubicBezTo>
                  <a:pt x="142351" y="1034980"/>
                  <a:pt x="141527" y="1046264"/>
                  <a:pt x="135652" y="1055077"/>
                </a:cubicBezTo>
                <a:cubicBezTo>
                  <a:pt x="132303" y="1060101"/>
                  <a:pt x="128304" y="1064749"/>
                  <a:pt x="125604" y="1070150"/>
                </a:cubicBezTo>
                <a:cubicBezTo>
                  <a:pt x="123236" y="1074887"/>
                  <a:pt x="123305" y="1080681"/>
                  <a:pt x="120580" y="1085222"/>
                </a:cubicBezTo>
                <a:cubicBezTo>
                  <a:pt x="115807" y="1093177"/>
                  <a:pt x="102306" y="1100755"/>
                  <a:pt x="95459" y="1105319"/>
                </a:cubicBezTo>
                <a:cubicBezTo>
                  <a:pt x="83067" y="1154889"/>
                  <a:pt x="99584" y="1103468"/>
                  <a:pt x="80386" y="1135464"/>
                </a:cubicBezTo>
                <a:cubicBezTo>
                  <a:pt x="77661" y="1140005"/>
                  <a:pt x="77730" y="1145800"/>
                  <a:pt x="75362" y="1150537"/>
                </a:cubicBezTo>
                <a:cubicBezTo>
                  <a:pt x="72662" y="1155938"/>
                  <a:pt x="68663" y="1160585"/>
                  <a:pt x="65314" y="1165609"/>
                </a:cubicBezTo>
                <a:cubicBezTo>
                  <a:pt x="63639" y="1170633"/>
                  <a:pt x="63015" y="1176141"/>
                  <a:pt x="60290" y="1180682"/>
                </a:cubicBezTo>
                <a:cubicBezTo>
                  <a:pt x="57853" y="1184744"/>
                  <a:pt x="52359" y="1186493"/>
                  <a:pt x="50241" y="1190730"/>
                </a:cubicBezTo>
                <a:cubicBezTo>
                  <a:pt x="45504" y="1200204"/>
                  <a:pt x="46068" y="1212062"/>
                  <a:pt x="40193" y="1220875"/>
                </a:cubicBezTo>
                <a:cubicBezTo>
                  <a:pt x="11396" y="1264073"/>
                  <a:pt x="45922" y="1209418"/>
                  <a:pt x="25120" y="1251020"/>
                </a:cubicBezTo>
                <a:cubicBezTo>
                  <a:pt x="18124" y="1265012"/>
                  <a:pt x="11114" y="1270051"/>
                  <a:pt x="0" y="1281165"/>
                </a:cubicBezTo>
                <a:cubicBezTo>
                  <a:pt x="1675" y="1312985"/>
                  <a:pt x="719" y="1345052"/>
                  <a:pt x="5024" y="1376624"/>
                </a:cubicBezTo>
                <a:cubicBezTo>
                  <a:pt x="6244" y="1385574"/>
                  <a:pt x="25828" y="1401589"/>
                  <a:pt x="30145" y="1406770"/>
                </a:cubicBezTo>
                <a:cubicBezTo>
                  <a:pt x="45423" y="1425103"/>
                  <a:pt x="34407" y="1420692"/>
                  <a:pt x="55266" y="1436915"/>
                </a:cubicBezTo>
                <a:cubicBezTo>
                  <a:pt x="69870" y="1448274"/>
                  <a:pt x="88112" y="1459605"/>
                  <a:pt x="105507" y="1467060"/>
                </a:cubicBezTo>
                <a:cubicBezTo>
                  <a:pt x="115595" y="1471384"/>
                  <a:pt x="130482" y="1474559"/>
                  <a:pt x="140677" y="1477108"/>
                </a:cubicBezTo>
                <a:cubicBezTo>
                  <a:pt x="145701" y="1480457"/>
                  <a:pt x="150348" y="1484456"/>
                  <a:pt x="155749" y="1487156"/>
                </a:cubicBezTo>
                <a:cubicBezTo>
                  <a:pt x="160486" y="1489525"/>
                  <a:pt x="165712" y="1490787"/>
                  <a:pt x="170822" y="1492181"/>
                </a:cubicBezTo>
                <a:cubicBezTo>
                  <a:pt x="184145" y="1495815"/>
                  <a:pt x="197617" y="1498880"/>
                  <a:pt x="211015" y="1502229"/>
                </a:cubicBezTo>
                <a:cubicBezTo>
                  <a:pt x="245823" y="1510931"/>
                  <a:pt x="224251" y="1506491"/>
                  <a:pt x="276329" y="1512277"/>
                </a:cubicBezTo>
                <a:cubicBezTo>
                  <a:pt x="328098" y="1529534"/>
                  <a:pt x="306133" y="1523497"/>
                  <a:pt x="341644" y="1532374"/>
                </a:cubicBezTo>
                <a:cubicBezTo>
                  <a:pt x="348343" y="1535723"/>
                  <a:pt x="354727" y="1539792"/>
                  <a:pt x="361740" y="1542422"/>
                </a:cubicBezTo>
                <a:cubicBezTo>
                  <a:pt x="368206" y="1544847"/>
                  <a:pt x="375198" y="1545549"/>
                  <a:pt x="381837" y="1547446"/>
                </a:cubicBezTo>
                <a:cubicBezTo>
                  <a:pt x="431218" y="1561556"/>
                  <a:pt x="359946" y="1554798"/>
                  <a:pt x="487345" y="1562519"/>
                </a:cubicBezTo>
                <a:lnTo>
                  <a:pt x="653142" y="1572567"/>
                </a:lnTo>
                <a:cubicBezTo>
                  <a:pt x="661516" y="1574242"/>
                  <a:pt x="669798" y="1576462"/>
                  <a:pt x="678263" y="1577591"/>
                </a:cubicBezTo>
                <a:cubicBezTo>
                  <a:pt x="694946" y="1579816"/>
                  <a:pt x="712028" y="1579183"/>
                  <a:pt x="728505" y="1582616"/>
                </a:cubicBezTo>
                <a:cubicBezTo>
                  <a:pt x="752377" y="1587589"/>
                  <a:pt x="775040" y="1597422"/>
                  <a:pt x="798844" y="1602712"/>
                </a:cubicBezTo>
                <a:cubicBezTo>
                  <a:pt x="852397" y="1614614"/>
                  <a:pt x="828921" y="1609733"/>
                  <a:pt x="869182" y="1617785"/>
                </a:cubicBezTo>
                <a:cubicBezTo>
                  <a:pt x="880905" y="1622809"/>
                  <a:pt x="892027" y="1629571"/>
                  <a:pt x="904351" y="1632857"/>
                </a:cubicBezTo>
                <a:cubicBezTo>
                  <a:pt x="917397" y="1636336"/>
                  <a:pt x="931200" y="1635829"/>
                  <a:pt x="944545" y="1637882"/>
                </a:cubicBezTo>
                <a:cubicBezTo>
                  <a:pt x="952985" y="1639181"/>
                  <a:pt x="961292" y="1641231"/>
                  <a:pt x="969666" y="1642906"/>
                </a:cubicBezTo>
                <a:cubicBezTo>
                  <a:pt x="979714" y="1647930"/>
                  <a:pt x="989990" y="1652522"/>
                  <a:pt x="999811" y="1657978"/>
                </a:cubicBezTo>
                <a:cubicBezTo>
                  <a:pt x="1005089" y="1660910"/>
                  <a:pt x="1009229" y="1665907"/>
                  <a:pt x="1014883" y="1668027"/>
                </a:cubicBezTo>
                <a:cubicBezTo>
                  <a:pt x="1022879" y="1671026"/>
                  <a:pt x="1031719" y="1670980"/>
                  <a:pt x="1040004" y="1673051"/>
                </a:cubicBezTo>
                <a:cubicBezTo>
                  <a:pt x="1045142" y="1674335"/>
                  <a:pt x="1050053" y="1676400"/>
                  <a:pt x="1055077" y="1678075"/>
                </a:cubicBezTo>
                <a:cubicBezTo>
                  <a:pt x="1060101" y="1681424"/>
                  <a:pt x="1065565" y="1684193"/>
                  <a:pt x="1070149" y="1688123"/>
                </a:cubicBezTo>
                <a:cubicBezTo>
                  <a:pt x="1077342" y="1694288"/>
                  <a:pt x="1082363" y="1702965"/>
                  <a:pt x="1090246" y="1708220"/>
                </a:cubicBezTo>
                <a:cubicBezTo>
                  <a:pt x="1095270" y="1711569"/>
                  <a:pt x="1100603" y="1714496"/>
                  <a:pt x="1105318" y="1718268"/>
                </a:cubicBezTo>
                <a:cubicBezTo>
                  <a:pt x="1109017" y="1721227"/>
                  <a:pt x="1111305" y="1725880"/>
                  <a:pt x="1115367" y="1728317"/>
                </a:cubicBezTo>
                <a:cubicBezTo>
                  <a:pt x="1119908" y="1731042"/>
                  <a:pt x="1125415" y="1731666"/>
                  <a:pt x="1130439" y="1733341"/>
                </a:cubicBezTo>
                <a:cubicBezTo>
                  <a:pt x="1133789" y="1736690"/>
                  <a:pt x="1137529" y="1739690"/>
                  <a:pt x="1140488" y="1743389"/>
                </a:cubicBezTo>
                <a:cubicBezTo>
                  <a:pt x="1144260" y="1748104"/>
                  <a:pt x="1145992" y="1754486"/>
                  <a:pt x="1150536" y="1758462"/>
                </a:cubicBezTo>
                <a:cubicBezTo>
                  <a:pt x="1171798" y="1777067"/>
                  <a:pt x="1175052" y="1776683"/>
                  <a:pt x="1195753" y="1783583"/>
                </a:cubicBezTo>
                <a:cubicBezTo>
                  <a:pt x="1209803" y="1797633"/>
                  <a:pt x="1231019" y="1822134"/>
                  <a:pt x="1251019" y="1828800"/>
                </a:cubicBezTo>
                <a:lnTo>
                  <a:pt x="1266092" y="1833824"/>
                </a:lnTo>
                <a:cubicBezTo>
                  <a:pt x="1283944" y="1851678"/>
                  <a:pt x="1272874" y="1844627"/>
                  <a:pt x="1311309" y="1848897"/>
                </a:cubicBezTo>
                <a:cubicBezTo>
                  <a:pt x="1418377" y="1860793"/>
                  <a:pt x="1401957" y="1858427"/>
                  <a:pt x="1507252" y="1863970"/>
                </a:cubicBezTo>
                <a:cubicBezTo>
                  <a:pt x="1515626" y="1865645"/>
                  <a:pt x="1524037" y="1867142"/>
                  <a:pt x="1532373" y="1868994"/>
                </a:cubicBezTo>
                <a:cubicBezTo>
                  <a:pt x="1539114" y="1870492"/>
                  <a:pt x="1545575" y="1873635"/>
                  <a:pt x="1552470" y="1874018"/>
                </a:cubicBezTo>
                <a:cubicBezTo>
                  <a:pt x="1606005" y="1876992"/>
                  <a:pt x="1659653" y="1877367"/>
                  <a:pt x="1713244" y="1879042"/>
                </a:cubicBezTo>
                <a:cubicBezTo>
                  <a:pt x="1718268" y="1880717"/>
                  <a:pt x="1723028" y="1883780"/>
                  <a:pt x="1728316" y="1884066"/>
                </a:cubicBezTo>
                <a:cubicBezTo>
                  <a:pt x="1785198" y="1887141"/>
                  <a:pt x="1842660" y="1881659"/>
                  <a:pt x="1899138" y="1889090"/>
                </a:cubicBezTo>
                <a:cubicBezTo>
                  <a:pt x="1912964" y="1890909"/>
                  <a:pt x="1920698" y="1915675"/>
                  <a:pt x="1929283" y="1924260"/>
                </a:cubicBezTo>
                <a:cubicBezTo>
                  <a:pt x="1933553" y="1928530"/>
                  <a:pt x="1939332" y="1930959"/>
                  <a:pt x="1944356" y="1934308"/>
                </a:cubicBezTo>
                <a:cubicBezTo>
                  <a:pt x="1971148" y="1974499"/>
                  <a:pt x="1935985" y="1925938"/>
                  <a:pt x="1969477" y="1959429"/>
                </a:cubicBezTo>
                <a:cubicBezTo>
                  <a:pt x="1973747" y="1963698"/>
                  <a:pt x="1975595" y="1969917"/>
                  <a:pt x="1979525" y="1974501"/>
                </a:cubicBezTo>
                <a:cubicBezTo>
                  <a:pt x="1985690" y="1981694"/>
                  <a:pt x="1994367" y="1986715"/>
                  <a:pt x="1999622" y="1994598"/>
                </a:cubicBezTo>
                <a:cubicBezTo>
                  <a:pt x="2022346" y="2028684"/>
                  <a:pt x="2011178" y="2016204"/>
                  <a:pt x="2029767" y="2034791"/>
                </a:cubicBezTo>
                <a:cubicBezTo>
                  <a:pt x="2031442" y="2048189"/>
                  <a:pt x="2031962" y="2061782"/>
                  <a:pt x="2034791" y="2074985"/>
                </a:cubicBezTo>
                <a:cubicBezTo>
                  <a:pt x="2042316" y="2110105"/>
                  <a:pt x="2043588" y="2095106"/>
                  <a:pt x="2049863" y="2120202"/>
                </a:cubicBezTo>
                <a:cubicBezTo>
                  <a:pt x="2051538" y="2126901"/>
                  <a:pt x="2051800" y="2134123"/>
                  <a:pt x="2054888" y="2140299"/>
                </a:cubicBezTo>
                <a:cubicBezTo>
                  <a:pt x="2057006" y="2144536"/>
                  <a:pt x="2061977" y="2146649"/>
                  <a:pt x="2064936" y="2150348"/>
                </a:cubicBezTo>
                <a:cubicBezTo>
                  <a:pt x="2068708" y="2155063"/>
                  <a:pt x="2071635" y="2160396"/>
                  <a:pt x="2074984" y="2165420"/>
                </a:cubicBezTo>
                <a:cubicBezTo>
                  <a:pt x="2078334" y="2175468"/>
                  <a:pt x="2079158" y="2186752"/>
                  <a:pt x="2085033" y="2195565"/>
                </a:cubicBezTo>
                <a:cubicBezTo>
                  <a:pt x="2099235" y="2216870"/>
                  <a:pt x="2092381" y="2205237"/>
                  <a:pt x="2105129" y="2230734"/>
                </a:cubicBezTo>
                <a:cubicBezTo>
                  <a:pt x="2109927" y="2249926"/>
                  <a:pt x="2110741" y="2257029"/>
                  <a:pt x="2120202" y="2275952"/>
                </a:cubicBezTo>
                <a:cubicBezTo>
                  <a:pt x="2125690" y="2286927"/>
                  <a:pt x="2149394" y="2323249"/>
                  <a:pt x="2155371" y="2331218"/>
                </a:cubicBezTo>
                <a:cubicBezTo>
                  <a:pt x="2160395" y="2337917"/>
                  <a:pt x="2165642" y="2344455"/>
                  <a:pt x="2170444" y="2351315"/>
                </a:cubicBezTo>
                <a:cubicBezTo>
                  <a:pt x="2177369" y="2361208"/>
                  <a:pt x="2183126" y="2371927"/>
                  <a:pt x="2190540" y="2381460"/>
                </a:cubicBezTo>
                <a:cubicBezTo>
                  <a:pt x="2194902" y="2387069"/>
                  <a:pt x="2201251" y="2390923"/>
                  <a:pt x="2205613" y="2396532"/>
                </a:cubicBezTo>
                <a:cubicBezTo>
                  <a:pt x="2213027" y="2406065"/>
                  <a:pt x="2217170" y="2418138"/>
                  <a:pt x="2225709" y="2426677"/>
                </a:cubicBezTo>
                <a:cubicBezTo>
                  <a:pt x="2235758" y="2436725"/>
                  <a:pt x="2246978" y="2445725"/>
                  <a:pt x="2255855" y="2456822"/>
                </a:cubicBezTo>
                <a:cubicBezTo>
                  <a:pt x="2278910" y="2485642"/>
                  <a:pt x="2268368" y="2474361"/>
                  <a:pt x="2286000" y="2491991"/>
                </a:cubicBezTo>
                <a:cubicBezTo>
                  <a:pt x="2297372" y="2526110"/>
                  <a:pt x="2288038" y="2513541"/>
                  <a:pt x="2356338" y="2512088"/>
                </a:cubicBezTo>
                <a:cubicBezTo>
                  <a:pt x="2443559" y="2510232"/>
                  <a:pt x="2503456" y="2504195"/>
                  <a:pt x="2582426" y="2497016"/>
                </a:cubicBezTo>
                <a:cubicBezTo>
                  <a:pt x="2604197" y="2490317"/>
                  <a:pt x="2626333" y="2484703"/>
                  <a:pt x="2647740" y="2476919"/>
                </a:cubicBezTo>
                <a:cubicBezTo>
                  <a:pt x="2681643" y="2464591"/>
                  <a:pt x="2714373" y="2449197"/>
                  <a:pt x="2748224" y="2436726"/>
                </a:cubicBezTo>
                <a:cubicBezTo>
                  <a:pt x="2778040" y="2425741"/>
                  <a:pt x="2808647" y="2417020"/>
                  <a:pt x="2838659" y="2406581"/>
                </a:cubicBezTo>
                <a:cubicBezTo>
                  <a:pt x="2883971" y="2390820"/>
                  <a:pt x="2842777" y="2399532"/>
                  <a:pt x="2898949" y="2391508"/>
                </a:cubicBezTo>
                <a:cubicBezTo>
                  <a:pt x="2910672" y="2386484"/>
                  <a:pt x="2921882" y="2380034"/>
                  <a:pt x="2934118" y="2376435"/>
                </a:cubicBezTo>
                <a:cubicBezTo>
                  <a:pt x="2950503" y="2371616"/>
                  <a:pt x="2984360" y="2366387"/>
                  <a:pt x="2984360" y="2366387"/>
                </a:cubicBezTo>
                <a:cubicBezTo>
                  <a:pt x="3004457" y="2356339"/>
                  <a:pt x="3023874" y="2344797"/>
                  <a:pt x="3044650" y="2336242"/>
                </a:cubicBezTo>
                <a:cubicBezTo>
                  <a:pt x="3052546" y="2332991"/>
                  <a:pt x="3061435" y="2333070"/>
                  <a:pt x="3069771" y="2331218"/>
                </a:cubicBezTo>
                <a:cubicBezTo>
                  <a:pt x="3076512" y="2329720"/>
                  <a:pt x="3083169" y="2327869"/>
                  <a:pt x="3089868" y="2326194"/>
                </a:cubicBezTo>
                <a:cubicBezTo>
                  <a:pt x="3096567" y="2321170"/>
                  <a:pt x="3102694" y="2315276"/>
                  <a:pt x="3109964" y="2311121"/>
                </a:cubicBezTo>
                <a:cubicBezTo>
                  <a:pt x="3114562" y="2308493"/>
                  <a:pt x="3120216" y="2308289"/>
                  <a:pt x="3125037" y="2306097"/>
                </a:cubicBezTo>
                <a:cubicBezTo>
                  <a:pt x="3152059" y="2293814"/>
                  <a:pt x="3164796" y="2288525"/>
                  <a:pt x="3185327" y="2270928"/>
                </a:cubicBezTo>
                <a:cubicBezTo>
                  <a:pt x="3190722" y="2266304"/>
                  <a:pt x="3195089" y="2260576"/>
                  <a:pt x="3200400" y="2255855"/>
                </a:cubicBezTo>
                <a:cubicBezTo>
                  <a:pt x="3297473" y="2169567"/>
                  <a:pt x="3109972" y="2351307"/>
                  <a:pt x="3326004" y="2135275"/>
                </a:cubicBezTo>
                <a:cubicBezTo>
                  <a:pt x="3339402" y="2121877"/>
                  <a:pt x="3351811" y="2107413"/>
                  <a:pt x="3366197" y="2095082"/>
                </a:cubicBezTo>
                <a:cubicBezTo>
                  <a:pt x="3389643" y="2074985"/>
                  <a:pt x="3414292" y="2056211"/>
                  <a:pt x="3436536" y="2034791"/>
                </a:cubicBezTo>
                <a:cubicBezTo>
                  <a:pt x="3459583" y="2012598"/>
                  <a:pt x="3480695" y="1988456"/>
                  <a:pt x="3501850" y="1964453"/>
                </a:cubicBezTo>
                <a:cubicBezTo>
                  <a:pt x="3567790" y="1889637"/>
                  <a:pt x="3632436" y="1813691"/>
                  <a:pt x="3697793" y="1738365"/>
                </a:cubicBezTo>
                <a:cubicBezTo>
                  <a:pt x="3769786" y="1655390"/>
                  <a:pt x="3792184" y="1634583"/>
                  <a:pt x="3848518" y="1557495"/>
                </a:cubicBezTo>
                <a:cubicBezTo>
                  <a:pt x="3864141" y="1536116"/>
                  <a:pt x="3880011" y="1514826"/>
                  <a:pt x="3893736" y="1492181"/>
                </a:cubicBezTo>
                <a:cubicBezTo>
                  <a:pt x="4050165" y="1234074"/>
                  <a:pt x="3868948" y="1506443"/>
                  <a:pt x="3994219" y="1336431"/>
                </a:cubicBezTo>
                <a:cubicBezTo>
                  <a:pt x="4003591" y="1323712"/>
                  <a:pt x="4008771" y="1307981"/>
                  <a:pt x="4019340" y="1296238"/>
                </a:cubicBezTo>
                <a:cubicBezTo>
                  <a:pt x="4075549" y="1233784"/>
                  <a:pt x="4140833" y="1187099"/>
                  <a:pt x="4185138" y="1115367"/>
                </a:cubicBezTo>
                <a:cubicBezTo>
                  <a:pt x="4204817" y="1083506"/>
                  <a:pt x="4220628" y="1049304"/>
                  <a:pt x="4235380" y="1014884"/>
                </a:cubicBezTo>
                <a:cubicBezTo>
                  <a:pt x="4245811" y="990545"/>
                  <a:pt x="4260501" y="939521"/>
                  <a:pt x="4260501" y="939521"/>
                </a:cubicBezTo>
                <a:cubicBezTo>
                  <a:pt x="4255477" y="924449"/>
                  <a:pt x="4253602" y="907928"/>
                  <a:pt x="4245428" y="894304"/>
                </a:cubicBezTo>
                <a:cubicBezTo>
                  <a:pt x="4238117" y="882119"/>
                  <a:pt x="4226729" y="872581"/>
                  <a:pt x="4215283" y="864159"/>
                </a:cubicBezTo>
                <a:cubicBezTo>
                  <a:pt x="4137819" y="807157"/>
                  <a:pt x="4049624" y="763804"/>
                  <a:pt x="3979147" y="698361"/>
                </a:cubicBezTo>
                <a:cubicBezTo>
                  <a:pt x="3881843" y="608007"/>
                  <a:pt x="3831192" y="551225"/>
                  <a:pt x="3722914" y="482321"/>
                </a:cubicBezTo>
                <a:cubicBezTo>
                  <a:pt x="3689419" y="461006"/>
                  <a:pt x="3651646" y="447152"/>
                  <a:pt x="3617406" y="427055"/>
                </a:cubicBezTo>
                <a:cubicBezTo>
                  <a:pt x="3574537" y="401892"/>
                  <a:pt x="3534888" y="371457"/>
                  <a:pt x="3491802" y="346668"/>
                </a:cubicBezTo>
                <a:cubicBezTo>
                  <a:pt x="3338037" y="258201"/>
                  <a:pt x="3253345" y="211519"/>
                  <a:pt x="3099916" y="150726"/>
                </a:cubicBezTo>
                <a:cubicBezTo>
                  <a:pt x="3062001" y="135703"/>
                  <a:pt x="3023666" y="121404"/>
                  <a:pt x="2984360" y="110532"/>
                </a:cubicBezTo>
                <a:cubicBezTo>
                  <a:pt x="2860823" y="76362"/>
                  <a:pt x="2844220" y="84780"/>
                  <a:pt x="2708030" y="80387"/>
                </a:cubicBezTo>
                <a:cubicBezTo>
                  <a:pt x="2605872" y="63640"/>
                  <a:pt x="2504445" y="41577"/>
                  <a:pt x="2401556" y="30145"/>
                </a:cubicBezTo>
                <a:cubicBezTo>
                  <a:pt x="2371411" y="26796"/>
                  <a:pt x="2341430" y="21220"/>
                  <a:pt x="2311120" y="20097"/>
                </a:cubicBezTo>
                <a:cubicBezTo>
                  <a:pt x="2205671" y="16192"/>
                  <a:pt x="2100105" y="16748"/>
                  <a:pt x="1994597" y="15073"/>
                </a:cubicBezTo>
                <a:cubicBezTo>
                  <a:pt x="1985153" y="21369"/>
                  <a:pt x="1970214" y="32228"/>
                  <a:pt x="1959428" y="35170"/>
                </a:cubicBezTo>
                <a:cubicBezTo>
                  <a:pt x="1948003" y="38286"/>
                  <a:pt x="1935838" y="37713"/>
                  <a:pt x="1924259" y="40194"/>
                </a:cubicBezTo>
                <a:cubicBezTo>
                  <a:pt x="1912338" y="42749"/>
                  <a:pt x="1900813" y="46893"/>
                  <a:pt x="1889090" y="50242"/>
                </a:cubicBezTo>
                <a:cubicBezTo>
                  <a:pt x="1815402" y="41868"/>
                  <a:pt x="1741493" y="35254"/>
                  <a:pt x="1668026" y="25121"/>
                </a:cubicBezTo>
                <a:cubicBezTo>
                  <a:pt x="1644273" y="21845"/>
                  <a:pt x="1621340" y="13991"/>
                  <a:pt x="1597688" y="10049"/>
                </a:cubicBezTo>
                <a:cubicBezTo>
                  <a:pt x="1569971" y="5430"/>
                  <a:pt x="1485698" y="1165"/>
                  <a:pt x="1467059" y="0"/>
                </a:cubicBezTo>
                <a:lnTo>
                  <a:pt x="1336430" y="5024"/>
                </a:lnTo>
                <a:cubicBezTo>
                  <a:pt x="1186768" y="12901"/>
                  <a:pt x="1352026" y="6624"/>
                  <a:pt x="1230923" y="15073"/>
                </a:cubicBezTo>
                <a:cubicBezTo>
                  <a:pt x="1174022" y="19043"/>
                  <a:pt x="1117042" y="21772"/>
                  <a:pt x="1060101" y="25121"/>
                </a:cubicBezTo>
                <a:cubicBezTo>
                  <a:pt x="1053656" y="26732"/>
                  <a:pt x="1032143" y="31564"/>
                  <a:pt x="1024931" y="35170"/>
                </a:cubicBezTo>
                <a:cubicBezTo>
                  <a:pt x="1019530" y="37870"/>
                  <a:pt x="1015433" y="42896"/>
                  <a:pt x="1009859" y="45218"/>
                </a:cubicBezTo>
                <a:cubicBezTo>
                  <a:pt x="995193" y="51329"/>
                  <a:pt x="979714" y="55266"/>
                  <a:pt x="964641" y="60290"/>
                </a:cubicBezTo>
                <a:cubicBezTo>
                  <a:pt x="959617" y="61965"/>
                  <a:pt x="954306" y="62947"/>
                  <a:pt x="949569" y="65315"/>
                </a:cubicBezTo>
                <a:cubicBezTo>
                  <a:pt x="942870" y="68664"/>
                  <a:pt x="935975" y="71647"/>
                  <a:pt x="929472" y="75363"/>
                </a:cubicBezTo>
                <a:cubicBezTo>
                  <a:pt x="924229" y="78359"/>
                  <a:pt x="919801" y="82711"/>
                  <a:pt x="914400" y="85411"/>
                </a:cubicBezTo>
                <a:cubicBezTo>
                  <a:pt x="909663" y="87779"/>
                  <a:pt x="904351" y="88760"/>
                  <a:pt x="899327" y="90435"/>
                </a:cubicBezTo>
                <a:cubicBezTo>
                  <a:pt x="894303" y="95459"/>
                  <a:pt x="888879" y="100113"/>
                  <a:pt x="884255" y="105508"/>
                </a:cubicBezTo>
                <a:cubicBezTo>
                  <a:pt x="878805" y="111866"/>
                  <a:pt x="875615" y="120244"/>
                  <a:pt x="869182" y="125605"/>
                </a:cubicBezTo>
                <a:cubicBezTo>
                  <a:pt x="865113" y="128995"/>
                  <a:pt x="859133" y="128954"/>
                  <a:pt x="854109" y="130629"/>
                </a:cubicBezTo>
                <a:cubicBezTo>
                  <a:pt x="845139" y="136609"/>
                  <a:pt x="829138" y="148176"/>
                  <a:pt x="818940" y="150726"/>
                </a:cubicBezTo>
                <a:cubicBezTo>
                  <a:pt x="812441" y="152351"/>
                  <a:pt x="805543" y="150726"/>
                  <a:pt x="798844" y="150726"/>
                </a:cubicBezTo>
                <a:lnTo>
                  <a:pt x="758650" y="180871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E08D3A2-B368-4105-A51C-B19BDF2E898F}"/>
              </a:ext>
            </a:extLst>
          </p:cNvPr>
          <p:cNvSpPr/>
          <p:nvPr/>
        </p:nvSpPr>
        <p:spPr>
          <a:xfrm>
            <a:off x="1522325" y="3200400"/>
            <a:ext cx="4340888" cy="3074796"/>
          </a:xfrm>
          <a:custGeom>
            <a:avLst/>
            <a:gdLst>
              <a:gd name="connsiteX0" fmla="*/ 3863591 w 4340888"/>
              <a:gd name="connsiteY0" fmla="*/ 1150536 h 3074796"/>
              <a:gd name="connsiteX1" fmla="*/ 3863591 w 4340888"/>
              <a:gd name="connsiteY1" fmla="*/ 1150536 h 3074796"/>
              <a:gd name="connsiteX2" fmla="*/ 3838471 w 4340888"/>
              <a:gd name="connsiteY2" fmla="*/ 1110343 h 3074796"/>
              <a:gd name="connsiteX3" fmla="*/ 3818374 w 4340888"/>
              <a:gd name="connsiteY3" fmla="*/ 1065125 h 3074796"/>
              <a:gd name="connsiteX4" fmla="*/ 3813350 w 4340888"/>
              <a:gd name="connsiteY4" fmla="*/ 1034980 h 3074796"/>
              <a:gd name="connsiteX5" fmla="*/ 3803301 w 4340888"/>
              <a:gd name="connsiteY5" fmla="*/ 1024932 h 3074796"/>
              <a:gd name="connsiteX6" fmla="*/ 3788229 w 4340888"/>
              <a:gd name="connsiteY6" fmla="*/ 979714 h 3074796"/>
              <a:gd name="connsiteX7" fmla="*/ 3783205 w 4340888"/>
              <a:gd name="connsiteY7" fmla="*/ 959618 h 3074796"/>
              <a:gd name="connsiteX8" fmla="*/ 3773156 w 4340888"/>
              <a:gd name="connsiteY8" fmla="*/ 949569 h 3074796"/>
              <a:gd name="connsiteX9" fmla="*/ 3763108 w 4340888"/>
              <a:gd name="connsiteY9" fmla="*/ 934497 h 3074796"/>
              <a:gd name="connsiteX10" fmla="*/ 3758084 w 4340888"/>
              <a:gd name="connsiteY10" fmla="*/ 914400 h 3074796"/>
              <a:gd name="connsiteX11" fmla="*/ 3748035 w 4340888"/>
              <a:gd name="connsiteY11" fmla="*/ 904352 h 3074796"/>
              <a:gd name="connsiteX12" fmla="*/ 3737987 w 4340888"/>
              <a:gd name="connsiteY12" fmla="*/ 889279 h 3074796"/>
              <a:gd name="connsiteX13" fmla="*/ 3722915 w 4340888"/>
              <a:gd name="connsiteY13" fmla="*/ 864158 h 3074796"/>
              <a:gd name="connsiteX14" fmla="*/ 3702818 w 4340888"/>
              <a:gd name="connsiteY14" fmla="*/ 844062 h 3074796"/>
              <a:gd name="connsiteX15" fmla="*/ 3692770 w 4340888"/>
              <a:gd name="connsiteY15" fmla="*/ 828989 h 3074796"/>
              <a:gd name="connsiteX16" fmla="*/ 3682721 w 4340888"/>
              <a:gd name="connsiteY16" fmla="*/ 818941 h 3074796"/>
              <a:gd name="connsiteX17" fmla="*/ 3667649 w 4340888"/>
              <a:gd name="connsiteY17" fmla="*/ 788796 h 3074796"/>
              <a:gd name="connsiteX18" fmla="*/ 3657600 w 4340888"/>
              <a:gd name="connsiteY18" fmla="*/ 768699 h 3074796"/>
              <a:gd name="connsiteX19" fmla="*/ 3637504 w 4340888"/>
              <a:gd name="connsiteY19" fmla="*/ 728505 h 3074796"/>
              <a:gd name="connsiteX20" fmla="*/ 3627455 w 4340888"/>
              <a:gd name="connsiteY20" fmla="*/ 698360 h 3074796"/>
              <a:gd name="connsiteX21" fmla="*/ 3632479 w 4340888"/>
              <a:gd name="connsiteY21" fmla="*/ 587829 h 3074796"/>
              <a:gd name="connsiteX22" fmla="*/ 3642528 w 4340888"/>
              <a:gd name="connsiteY22" fmla="*/ 557684 h 3074796"/>
              <a:gd name="connsiteX23" fmla="*/ 3632479 w 4340888"/>
              <a:gd name="connsiteY23" fmla="*/ 306475 h 3074796"/>
              <a:gd name="connsiteX24" fmla="*/ 3622431 w 4340888"/>
              <a:gd name="connsiteY24" fmla="*/ 266281 h 3074796"/>
              <a:gd name="connsiteX25" fmla="*/ 3607359 w 4340888"/>
              <a:gd name="connsiteY25" fmla="*/ 246185 h 3074796"/>
              <a:gd name="connsiteX26" fmla="*/ 3592286 w 4340888"/>
              <a:gd name="connsiteY26" fmla="*/ 190919 h 3074796"/>
              <a:gd name="connsiteX27" fmla="*/ 3587262 w 4340888"/>
              <a:gd name="connsiteY27" fmla="*/ 175846 h 3074796"/>
              <a:gd name="connsiteX28" fmla="*/ 3577213 w 4340888"/>
              <a:gd name="connsiteY28" fmla="*/ 160774 h 3074796"/>
              <a:gd name="connsiteX29" fmla="*/ 3557117 w 4340888"/>
              <a:gd name="connsiteY29" fmla="*/ 140677 h 3074796"/>
              <a:gd name="connsiteX30" fmla="*/ 3531996 w 4340888"/>
              <a:gd name="connsiteY30" fmla="*/ 120580 h 3074796"/>
              <a:gd name="connsiteX31" fmla="*/ 3466682 w 4340888"/>
              <a:gd name="connsiteY31" fmla="*/ 110532 h 3074796"/>
              <a:gd name="connsiteX32" fmla="*/ 3436537 w 4340888"/>
              <a:gd name="connsiteY32" fmla="*/ 105508 h 3074796"/>
              <a:gd name="connsiteX33" fmla="*/ 3366198 w 4340888"/>
              <a:gd name="connsiteY33" fmla="*/ 100484 h 3074796"/>
              <a:gd name="connsiteX34" fmla="*/ 3331029 w 4340888"/>
              <a:gd name="connsiteY34" fmla="*/ 95459 h 3074796"/>
              <a:gd name="connsiteX35" fmla="*/ 3275763 w 4340888"/>
              <a:gd name="connsiteY35" fmla="*/ 80387 h 3074796"/>
              <a:gd name="connsiteX36" fmla="*/ 3235570 w 4340888"/>
              <a:gd name="connsiteY36" fmla="*/ 75363 h 3074796"/>
              <a:gd name="connsiteX37" fmla="*/ 3190352 w 4340888"/>
              <a:gd name="connsiteY37" fmla="*/ 65314 h 3074796"/>
              <a:gd name="connsiteX38" fmla="*/ 3175279 w 4340888"/>
              <a:gd name="connsiteY38" fmla="*/ 55266 h 3074796"/>
              <a:gd name="connsiteX39" fmla="*/ 3104941 w 4340888"/>
              <a:gd name="connsiteY39" fmla="*/ 45218 h 3074796"/>
              <a:gd name="connsiteX40" fmla="*/ 3039627 w 4340888"/>
              <a:gd name="connsiteY40" fmla="*/ 25121 h 3074796"/>
              <a:gd name="connsiteX41" fmla="*/ 3004457 w 4340888"/>
              <a:gd name="connsiteY41" fmla="*/ 10048 h 3074796"/>
              <a:gd name="connsiteX42" fmla="*/ 2989385 w 4340888"/>
              <a:gd name="connsiteY42" fmla="*/ 0 h 3074796"/>
              <a:gd name="connsiteX43" fmla="*/ 2959240 w 4340888"/>
              <a:gd name="connsiteY43" fmla="*/ 10048 h 3074796"/>
              <a:gd name="connsiteX44" fmla="*/ 2898950 w 4340888"/>
              <a:gd name="connsiteY44" fmla="*/ 40193 h 3074796"/>
              <a:gd name="connsiteX45" fmla="*/ 2833635 w 4340888"/>
              <a:gd name="connsiteY45" fmla="*/ 60290 h 3074796"/>
              <a:gd name="connsiteX46" fmla="*/ 2788418 w 4340888"/>
              <a:gd name="connsiteY46" fmla="*/ 75363 h 3074796"/>
              <a:gd name="connsiteX47" fmla="*/ 2537209 w 4340888"/>
              <a:gd name="connsiteY47" fmla="*/ 70338 h 3074796"/>
              <a:gd name="connsiteX48" fmla="*/ 2476919 w 4340888"/>
              <a:gd name="connsiteY48" fmla="*/ 60290 h 3074796"/>
              <a:gd name="connsiteX49" fmla="*/ 2451798 w 4340888"/>
              <a:gd name="connsiteY49" fmla="*/ 50242 h 3074796"/>
              <a:gd name="connsiteX50" fmla="*/ 2386484 w 4340888"/>
              <a:gd name="connsiteY50" fmla="*/ 45218 h 3074796"/>
              <a:gd name="connsiteX51" fmla="*/ 2361363 w 4340888"/>
              <a:gd name="connsiteY51" fmla="*/ 40193 h 3074796"/>
              <a:gd name="connsiteX52" fmla="*/ 2135275 w 4340888"/>
              <a:gd name="connsiteY52" fmla="*/ 50242 h 3074796"/>
              <a:gd name="connsiteX53" fmla="*/ 2120202 w 4340888"/>
              <a:gd name="connsiteY53" fmla="*/ 55266 h 3074796"/>
              <a:gd name="connsiteX54" fmla="*/ 1637882 w 4340888"/>
              <a:gd name="connsiteY54" fmla="*/ 50242 h 3074796"/>
              <a:gd name="connsiteX55" fmla="*/ 1612761 w 4340888"/>
              <a:gd name="connsiteY55" fmla="*/ 45218 h 3074796"/>
              <a:gd name="connsiteX56" fmla="*/ 1582616 w 4340888"/>
              <a:gd name="connsiteY56" fmla="*/ 35169 h 3074796"/>
              <a:gd name="connsiteX57" fmla="*/ 1316334 w 4340888"/>
              <a:gd name="connsiteY57" fmla="*/ 40193 h 3074796"/>
              <a:gd name="connsiteX58" fmla="*/ 1301262 w 4340888"/>
              <a:gd name="connsiteY58" fmla="*/ 45218 h 3074796"/>
              <a:gd name="connsiteX59" fmla="*/ 1281165 w 4340888"/>
              <a:gd name="connsiteY59" fmla="*/ 50242 h 3074796"/>
              <a:gd name="connsiteX60" fmla="*/ 1266093 w 4340888"/>
              <a:gd name="connsiteY60" fmla="*/ 60290 h 3074796"/>
              <a:gd name="connsiteX61" fmla="*/ 1210827 w 4340888"/>
              <a:gd name="connsiteY61" fmla="*/ 85411 h 3074796"/>
              <a:gd name="connsiteX62" fmla="*/ 1175657 w 4340888"/>
              <a:gd name="connsiteY62" fmla="*/ 110532 h 3074796"/>
              <a:gd name="connsiteX63" fmla="*/ 1160585 w 4340888"/>
              <a:gd name="connsiteY63" fmla="*/ 120580 h 3074796"/>
              <a:gd name="connsiteX64" fmla="*/ 1145512 w 4340888"/>
              <a:gd name="connsiteY64" fmla="*/ 125604 h 3074796"/>
              <a:gd name="connsiteX65" fmla="*/ 954594 w 4340888"/>
              <a:gd name="connsiteY65" fmla="*/ 130629 h 3074796"/>
              <a:gd name="connsiteX66" fmla="*/ 944545 w 4340888"/>
              <a:gd name="connsiteY66" fmla="*/ 140677 h 3074796"/>
              <a:gd name="connsiteX67" fmla="*/ 924449 w 4340888"/>
              <a:gd name="connsiteY67" fmla="*/ 165798 h 3074796"/>
              <a:gd name="connsiteX68" fmla="*/ 894304 w 4340888"/>
              <a:gd name="connsiteY68" fmla="*/ 175846 h 3074796"/>
              <a:gd name="connsiteX69" fmla="*/ 874207 w 4340888"/>
              <a:gd name="connsiteY69" fmla="*/ 200967 h 3074796"/>
              <a:gd name="connsiteX70" fmla="*/ 839038 w 4340888"/>
              <a:gd name="connsiteY70" fmla="*/ 241160 h 3074796"/>
              <a:gd name="connsiteX71" fmla="*/ 828989 w 4340888"/>
              <a:gd name="connsiteY71" fmla="*/ 261257 h 3074796"/>
              <a:gd name="connsiteX72" fmla="*/ 813917 w 4340888"/>
              <a:gd name="connsiteY72" fmla="*/ 271305 h 3074796"/>
              <a:gd name="connsiteX73" fmla="*/ 798844 w 4340888"/>
              <a:gd name="connsiteY73" fmla="*/ 291402 h 3074796"/>
              <a:gd name="connsiteX74" fmla="*/ 778748 w 4340888"/>
              <a:gd name="connsiteY74" fmla="*/ 321547 h 3074796"/>
              <a:gd name="connsiteX75" fmla="*/ 768699 w 4340888"/>
              <a:gd name="connsiteY75" fmla="*/ 331596 h 3074796"/>
              <a:gd name="connsiteX76" fmla="*/ 753627 w 4340888"/>
              <a:gd name="connsiteY76" fmla="*/ 361741 h 3074796"/>
              <a:gd name="connsiteX77" fmla="*/ 738554 w 4340888"/>
              <a:gd name="connsiteY77" fmla="*/ 371789 h 3074796"/>
              <a:gd name="connsiteX78" fmla="*/ 728506 w 4340888"/>
              <a:gd name="connsiteY78" fmla="*/ 391886 h 3074796"/>
              <a:gd name="connsiteX79" fmla="*/ 718457 w 4340888"/>
              <a:gd name="connsiteY79" fmla="*/ 401934 h 3074796"/>
              <a:gd name="connsiteX80" fmla="*/ 713433 w 4340888"/>
              <a:gd name="connsiteY80" fmla="*/ 417007 h 3074796"/>
              <a:gd name="connsiteX81" fmla="*/ 693337 w 4340888"/>
              <a:gd name="connsiteY81" fmla="*/ 442127 h 3074796"/>
              <a:gd name="connsiteX82" fmla="*/ 688312 w 4340888"/>
              <a:gd name="connsiteY82" fmla="*/ 462224 h 3074796"/>
              <a:gd name="connsiteX83" fmla="*/ 678264 w 4340888"/>
              <a:gd name="connsiteY83" fmla="*/ 472273 h 3074796"/>
              <a:gd name="connsiteX84" fmla="*/ 663191 w 4340888"/>
              <a:gd name="connsiteY84" fmla="*/ 492369 h 3074796"/>
              <a:gd name="connsiteX85" fmla="*/ 648119 w 4340888"/>
              <a:gd name="connsiteY85" fmla="*/ 507442 h 3074796"/>
              <a:gd name="connsiteX86" fmla="*/ 617974 w 4340888"/>
              <a:gd name="connsiteY86" fmla="*/ 547635 h 3074796"/>
              <a:gd name="connsiteX87" fmla="*/ 592853 w 4340888"/>
              <a:gd name="connsiteY87" fmla="*/ 572756 h 3074796"/>
              <a:gd name="connsiteX88" fmla="*/ 572756 w 4340888"/>
              <a:gd name="connsiteY88" fmla="*/ 602901 h 3074796"/>
              <a:gd name="connsiteX89" fmla="*/ 552660 w 4340888"/>
              <a:gd name="connsiteY89" fmla="*/ 628022 h 3074796"/>
              <a:gd name="connsiteX90" fmla="*/ 537587 w 4340888"/>
              <a:gd name="connsiteY90" fmla="*/ 658167 h 3074796"/>
              <a:gd name="connsiteX91" fmla="*/ 522515 w 4340888"/>
              <a:gd name="connsiteY91" fmla="*/ 673240 h 3074796"/>
              <a:gd name="connsiteX92" fmla="*/ 502418 w 4340888"/>
              <a:gd name="connsiteY92" fmla="*/ 703385 h 3074796"/>
              <a:gd name="connsiteX93" fmla="*/ 487345 w 4340888"/>
              <a:gd name="connsiteY93" fmla="*/ 718457 h 3074796"/>
              <a:gd name="connsiteX94" fmla="*/ 462224 w 4340888"/>
              <a:gd name="connsiteY94" fmla="*/ 748602 h 3074796"/>
              <a:gd name="connsiteX95" fmla="*/ 442128 w 4340888"/>
              <a:gd name="connsiteY95" fmla="*/ 798844 h 3074796"/>
              <a:gd name="connsiteX96" fmla="*/ 437104 w 4340888"/>
              <a:gd name="connsiteY96" fmla="*/ 813916 h 3074796"/>
              <a:gd name="connsiteX97" fmla="*/ 417007 w 4340888"/>
              <a:gd name="connsiteY97" fmla="*/ 839037 h 3074796"/>
              <a:gd name="connsiteX98" fmla="*/ 401934 w 4340888"/>
              <a:gd name="connsiteY98" fmla="*/ 884255 h 3074796"/>
              <a:gd name="connsiteX99" fmla="*/ 386862 w 4340888"/>
              <a:gd name="connsiteY99" fmla="*/ 924448 h 3074796"/>
              <a:gd name="connsiteX100" fmla="*/ 371789 w 4340888"/>
              <a:gd name="connsiteY100" fmla="*/ 939521 h 3074796"/>
              <a:gd name="connsiteX101" fmla="*/ 351693 w 4340888"/>
              <a:gd name="connsiteY101" fmla="*/ 999811 h 3074796"/>
              <a:gd name="connsiteX102" fmla="*/ 341644 w 4340888"/>
              <a:gd name="connsiteY102" fmla="*/ 1019908 h 3074796"/>
              <a:gd name="connsiteX103" fmla="*/ 326572 w 4340888"/>
              <a:gd name="connsiteY103" fmla="*/ 1065125 h 3074796"/>
              <a:gd name="connsiteX104" fmla="*/ 316523 w 4340888"/>
              <a:gd name="connsiteY104" fmla="*/ 1175657 h 3074796"/>
              <a:gd name="connsiteX105" fmla="*/ 301451 w 4340888"/>
              <a:gd name="connsiteY105" fmla="*/ 1220875 h 3074796"/>
              <a:gd name="connsiteX106" fmla="*/ 271306 w 4340888"/>
              <a:gd name="connsiteY106" fmla="*/ 1306286 h 3074796"/>
              <a:gd name="connsiteX107" fmla="*/ 246185 w 4340888"/>
              <a:gd name="connsiteY107" fmla="*/ 1391697 h 3074796"/>
              <a:gd name="connsiteX108" fmla="*/ 221064 w 4340888"/>
              <a:gd name="connsiteY108" fmla="*/ 1492180 h 3074796"/>
              <a:gd name="connsiteX109" fmla="*/ 125605 w 4340888"/>
              <a:gd name="connsiteY109" fmla="*/ 1738365 h 3074796"/>
              <a:gd name="connsiteX110" fmla="*/ 50242 w 4340888"/>
              <a:gd name="connsiteY110" fmla="*/ 1959429 h 3074796"/>
              <a:gd name="connsiteX111" fmla="*/ 15073 w 4340888"/>
              <a:gd name="connsiteY111" fmla="*/ 2085033 h 3074796"/>
              <a:gd name="connsiteX112" fmla="*/ 10049 w 4340888"/>
              <a:gd name="connsiteY112" fmla="*/ 2140299 h 3074796"/>
              <a:gd name="connsiteX113" fmla="*/ 0 w 4340888"/>
              <a:gd name="connsiteY113" fmla="*/ 2205613 h 3074796"/>
              <a:gd name="connsiteX114" fmla="*/ 10049 w 4340888"/>
              <a:gd name="connsiteY114" fmla="*/ 2371411 h 3074796"/>
              <a:gd name="connsiteX115" fmla="*/ 50242 w 4340888"/>
              <a:gd name="connsiteY115" fmla="*/ 2451798 h 3074796"/>
              <a:gd name="connsiteX116" fmla="*/ 75363 w 4340888"/>
              <a:gd name="connsiteY116" fmla="*/ 2481943 h 3074796"/>
              <a:gd name="connsiteX117" fmla="*/ 115556 w 4340888"/>
              <a:gd name="connsiteY117" fmla="*/ 2502040 h 3074796"/>
              <a:gd name="connsiteX118" fmla="*/ 150726 w 4340888"/>
              <a:gd name="connsiteY118" fmla="*/ 2532185 h 3074796"/>
              <a:gd name="connsiteX119" fmla="*/ 256233 w 4340888"/>
              <a:gd name="connsiteY119" fmla="*/ 2582426 h 3074796"/>
              <a:gd name="connsiteX120" fmla="*/ 296427 w 4340888"/>
              <a:gd name="connsiteY120" fmla="*/ 2612571 h 3074796"/>
              <a:gd name="connsiteX121" fmla="*/ 391886 w 4340888"/>
              <a:gd name="connsiteY121" fmla="*/ 2662813 h 3074796"/>
              <a:gd name="connsiteX122" fmla="*/ 437104 w 4340888"/>
              <a:gd name="connsiteY122" fmla="*/ 2692958 h 3074796"/>
              <a:gd name="connsiteX123" fmla="*/ 507442 w 4340888"/>
              <a:gd name="connsiteY123" fmla="*/ 2728127 h 3074796"/>
              <a:gd name="connsiteX124" fmla="*/ 567732 w 4340888"/>
              <a:gd name="connsiteY124" fmla="*/ 2763297 h 3074796"/>
              <a:gd name="connsiteX125" fmla="*/ 582805 w 4340888"/>
              <a:gd name="connsiteY125" fmla="*/ 2768321 h 3074796"/>
              <a:gd name="connsiteX126" fmla="*/ 663191 w 4340888"/>
              <a:gd name="connsiteY126" fmla="*/ 2808514 h 3074796"/>
              <a:gd name="connsiteX127" fmla="*/ 698361 w 4340888"/>
              <a:gd name="connsiteY127" fmla="*/ 2818563 h 3074796"/>
              <a:gd name="connsiteX128" fmla="*/ 758651 w 4340888"/>
              <a:gd name="connsiteY128" fmla="*/ 2848708 h 3074796"/>
              <a:gd name="connsiteX129" fmla="*/ 818941 w 4340888"/>
              <a:gd name="connsiteY129" fmla="*/ 2868804 h 3074796"/>
              <a:gd name="connsiteX130" fmla="*/ 884255 w 4340888"/>
              <a:gd name="connsiteY130" fmla="*/ 2898949 h 3074796"/>
              <a:gd name="connsiteX131" fmla="*/ 989763 w 4340888"/>
              <a:gd name="connsiteY131" fmla="*/ 2934119 h 3074796"/>
              <a:gd name="connsiteX132" fmla="*/ 1040005 w 4340888"/>
              <a:gd name="connsiteY132" fmla="*/ 2964264 h 3074796"/>
              <a:gd name="connsiteX133" fmla="*/ 1090246 w 4340888"/>
              <a:gd name="connsiteY133" fmla="*/ 2979336 h 3074796"/>
              <a:gd name="connsiteX134" fmla="*/ 1135464 w 4340888"/>
              <a:gd name="connsiteY134" fmla="*/ 2994409 h 3074796"/>
              <a:gd name="connsiteX135" fmla="*/ 1200778 w 4340888"/>
              <a:gd name="connsiteY135" fmla="*/ 3009481 h 3074796"/>
              <a:gd name="connsiteX136" fmla="*/ 1276141 w 4340888"/>
              <a:gd name="connsiteY136" fmla="*/ 3029578 h 3074796"/>
              <a:gd name="connsiteX137" fmla="*/ 1426866 w 4340888"/>
              <a:gd name="connsiteY137" fmla="*/ 3059723 h 3074796"/>
              <a:gd name="connsiteX138" fmla="*/ 1472084 w 4340888"/>
              <a:gd name="connsiteY138" fmla="*/ 3074796 h 3074796"/>
              <a:gd name="connsiteX139" fmla="*/ 1693148 w 4340888"/>
              <a:gd name="connsiteY139" fmla="*/ 3049675 h 3074796"/>
              <a:gd name="connsiteX140" fmla="*/ 1703196 w 4340888"/>
              <a:gd name="connsiteY140" fmla="*/ 3034602 h 3074796"/>
              <a:gd name="connsiteX141" fmla="*/ 1718268 w 4340888"/>
              <a:gd name="connsiteY141" fmla="*/ 3029578 h 3074796"/>
              <a:gd name="connsiteX142" fmla="*/ 1793631 w 4340888"/>
              <a:gd name="connsiteY142" fmla="*/ 3039626 h 3074796"/>
              <a:gd name="connsiteX143" fmla="*/ 1828800 w 4340888"/>
              <a:gd name="connsiteY143" fmla="*/ 3034602 h 3074796"/>
              <a:gd name="connsiteX144" fmla="*/ 1939332 w 4340888"/>
              <a:gd name="connsiteY144" fmla="*/ 3004457 h 3074796"/>
              <a:gd name="connsiteX145" fmla="*/ 2220686 w 4340888"/>
              <a:gd name="connsiteY145" fmla="*/ 2898949 h 3074796"/>
              <a:gd name="connsiteX146" fmla="*/ 2406580 w 4340888"/>
              <a:gd name="connsiteY146" fmla="*/ 2813538 h 3074796"/>
              <a:gd name="connsiteX147" fmla="*/ 2713055 w 4340888"/>
              <a:gd name="connsiteY147" fmla="*/ 2713055 h 3074796"/>
              <a:gd name="connsiteX148" fmla="*/ 2873829 w 4340888"/>
              <a:gd name="connsiteY148" fmla="*/ 2652765 h 3074796"/>
              <a:gd name="connsiteX149" fmla="*/ 3421464 w 4340888"/>
              <a:gd name="connsiteY149" fmla="*/ 2497015 h 3074796"/>
              <a:gd name="connsiteX150" fmla="*/ 3632479 w 4340888"/>
              <a:gd name="connsiteY150" fmla="*/ 2441749 h 3074796"/>
              <a:gd name="connsiteX151" fmla="*/ 3923882 w 4340888"/>
              <a:gd name="connsiteY151" fmla="*/ 2386484 h 3074796"/>
              <a:gd name="connsiteX152" fmla="*/ 3979148 w 4340888"/>
              <a:gd name="connsiteY152" fmla="*/ 2376435 h 3074796"/>
              <a:gd name="connsiteX153" fmla="*/ 4044462 w 4340888"/>
              <a:gd name="connsiteY153" fmla="*/ 2361363 h 3074796"/>
              <a:gd name="connsiteX154" fmla="*/ 4290646 w 4340888"/>
              <a:gd name="connsiteY154" fmla="*/ 2351314 h 3074796"/>
              <a:gd name="connsiteX155" fmla="*/ 4320791 w 4340888"/>
              <a:gd name="connsiteY155" fmla="*/ 2336242 h 3074796"/>
              <a:gd name="connsiteX156" fmla="*/ 4330840 w 4340888"/>
              <a:gd name="connsiteY156" fmla="*/ 2321169 h 3074796"/>
              <a:gd name="connsiteX157" fmla="*/ 4335864 w 4340888"/>
              <a:gd name="connsiteY157" fmla="*/ 2291024 h 3074796"/>
              <a:gd name="connsiteX158" fmla="*/ 4340888 w 4340888"/>
              <a:gd name="connsiteY158" fmla="*/ 2275952 h 3074796"/>
              <a:gd name="connsiteX159" fmla="*/ 4335864 w 4340888"/>
              <a:gd name="connsiteY159" fmla="*/ 2230734 h 3074796"/>
              <a:gd name="connsiteX160" fmla="*/ 4320791 w 4340888"/>
              <a:gd name="connsiteY160" fmla="*/ 2205613 h 3074796"/>
              <a:gd name="connsiteX161" fmla="*/ 4310743 w 4340888"/>
              <a:gd name="connsiteY161" fmla="*/ 2180492 h 3074796"/>
              <a:gd name="connsiteX162" fmla="*/ 4285622 w 4340888"/>
              <a:gd name="connsiteY162" fmla="*/ 2155371 h 3074796"/>
              <a:gd name="connsiteX163" fmla="*/ 4265526 w 4340888"/>
              <a:gd name="connsiteY163" fmla="*/ 2090057 h 3074796"/>
              <a:gd name="connsiteX164" fmla="*/ 4255477 w 4340888"/>
              <a:gd name="connsiteY164" fmla="*/ 2064936 h 3074796"/>
              <a:gd name="connsiteX165" fmla="*/ 4250453 w 4340888"/>
              <a:gd name="connsiteY165" fmla="*/ 2044840 h 3074796"/>
              <a:gd name="connsiteX166" fmla="*/ 4230356 w 4340888"/>
              <a:gd name="connsiteY166" fmla="*/ 2024743 h 3074796"/>
              <a:gd name="connsiteX167" fmla="*/ 4220308 w 4340888"/>
              <a:gd name="connsiteY167" fmla="*/ 1999622 h 3074796"/>
              <a:gd name="connsiteX168" fmla="*/ 4195187 w 4340888"/>
              <a:gd name="connsiteY168" fmla="*/ 1959429 h 3074796"/>
              <a:gd name="connsiteX169" fmla="*/ 4190163 w 4340888"/>
              <a:gd name="connsiteY169" fmla="*/ 1944356 h 3074796"/>
              <a:gd name="connsiteX170" fmla="*/ 4175090 w 4340888"/>
              <a:gd name="connsiteY170" fmla="*/ 1894114 h 3074796"/>
              <a:gd name="connsiteX171" fmla="*/ 4160018 w 4340888"/>
              <a:gd name="connsiteY171" fmla="*/ 1858945 h 3074796"/>
              <a:gd name="connsiteX172" fmla="*/ 4149970 w 4340888"/>
              <a:gd name="connsiteY172" fmla="*/ 1838848 h 3074796"/>
              <a:gd name="connsiteX173" fmla="*/ 4139921 w 4340888"/>
              <a:gd name="connsiteY173" fmla="*/ 1813727 h 3074796"/>
              <a:gd name="connsiteX174" fmla="*/ 4124849 w 4340888"/>
              <a:gd name="connsiteY174" fmla="*/ 1788607 h 3074796"/>
              <a:gd name="connsiteX175" fmla="*/ 4114800 w 4340888"/>
              <a:gd name="connsiteY175" fmla="*/ 1753437 h 3074796"/>
              <a:gd name="connsiteX176" fmla="*/ 4104752 w 4340888"/>
              <a:gd name="connsiteY176" fmla="*/ 1738365 h 3074796"/>
              <a:gd name="connsiteX177" fmla="*/ 4099728 w 4340888"/>
              <a:gd name="connsiteY177" fmla="*/ 1688123 h 3074796"/>
              <a:gd name="connsiteX178" fmla="*/ 4089679 w 4340888"/>
              <a:gd name="connsiteY178" fmla="*/ 1652954 h 3074796"/>
              <a:gd name="connsiteX179" fmla="*/ 4079631 w 4340888"/>
              <a:gd name="connsiteY179" fmla="*/ 1592664 h 3074796"/>
              <a:gd name="connsiteX180" fmla="*/ 4069583 w 4340888"/>
              <a:gd name="connsiteY180" fmla="*/ 1547446 h 3074796"/>
              <a:gd name="connsiteX181" fmla="*/ 4059534 w 4340888"/>
              <a:gd name="connsiteY181" fmla="*/ 1532374 h 3074796"/>
              <a:gd name="connsiteX182" fmla="*/ 4054510 w 4340888"/>
              <a:gd name="connsiteY182" fmla="*/ 1517301 h 3074796"/>
              <a:gd name="connsiteX183" fmla="*/ 4044462 w 4340888"/>
              <a:gd name="connsiteY183" fmla="*/ 1502229 h 3074796"/>
              <a:gd name="connsiteX184" fmla="*/ 4029389 w 4340888"/>
              <a:gd name="connsiteY184" fmla="*/ 1467059 h 3074796"/>
              <a:gd name="connsiteX185" fmla="*/ 4024365 w 4340888"/>
              <a:gd name="connsiteY185" fmla="*/ 1451987 h 3074796"/>
              <a:gd name="connsiteX186" fmla="*/ 4019341 w 4340888"/>
              <a:gd name="connsiteY186" fmla="*/ 1431890 h 3074796"/>
              <a:gd name="connsiteX187" fmla="*/ 4009293 w 4340888"/>
              <a:gd name="connsiteY187" fmla="*/ 1411793 h 3074796"/>
              <a:gd name="connsiteX188" fmla="*/ 4004268 w 4340888"/>
              <a:gd name="connsiteY188" fmla="*/ 1351503 h 3074796"/>
              <a:gd name="connsiteX189" fmla="*/ 3979148 w 4340888"/>
              <a:gd name="connsiteY189" fmla="*/ 1286189 h 3074796"/>
              <a:gd name="connsiteX190" fmla="*/ 3959051 w 4340888"/>
              <a:gd name="connsiteY190" fmla="*/ 1256044 h 3074796"/>
              <a:gd name="connsiteX191" fmla="*/ 3938954 w 4340888"/>
              <a:gd name="connsiteY191" fmla="*/ 1235947 h 3074796"/>
              <a:gd name="connsiteX192" fmla="*/ 3923882 w 4340888"/>
              <a:gd name="connsiteY192" fmla="*/ 1225899 h 3074796"/>
              <a:gd name="connsiteX193" fmla="*/ 3888712 w 4340888"/>
              <a:gd name="connsiteY193" fmla="*/ 1195754 h 3074796"/>
              <a:gd name="connsiteX194" fmla="*/ 3863591 w 4340888"/>
              <a:gd name="connsiteY194" fmla="*/ 1150536 h 307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4340888" h="3074796">
                <a:moveTo>
                  <a:pt x="3863591" y="1150536"/>
                </a:moveTo>
                <a:lnTo>
                  <a:pt x="3863591" y="1150536"/>
                </a:lnTo>
                <a:cubicBezTo>
                  <a:pt x="3855218" y="1137138"/>
                  <a:pt x="3845537" y="1124474"/>
                  <a:pt x="3838471" y="1110343"/>
                </a:cubicBezTo>
                <a:cubicBezTo>
                  <a:pt x="3802595" y="1038591"/>
                  <a:pt x="3847932" y="1109465"/>
                  <a:pt x="3818374" y="1065125"/>
                </a:cubicBezTo>
                <a:cubicBezTo>
                  <a:pt x="3816699" y="1055077"/>
                  <a:pt x="3816927" y="1044518"/>
                  <a:pt x="3813350" y="1034980"/>
                </a:cubicBezTo>
                <a:cubicBezTo>
                  <a:pt x="3811687" y="1030545"/>
                  <a:pt x="3805261" y="1029244"/>
                  <a:pt x="3803301" y="1024932"/>
                </a:cubicBezTo>
                <a:cubicBezTo>
                  <a:pt x="3796727" y="1010468"/>
                  <a:pt x="3792082" y="995128"/>
                  <a:pt x="3788229" y="979714"/>
                </a:cubicBezTo>
                <a:cubicBezTo>
                  <a:pt x="3786554" y="973015"/>
                  <a:pt x="3786293" y="965794"/>
                  <a:pt x="3783205" y="959618"/>
                </a:cubicBezTo>
                <a:cubicBezTo>
                  <a:pt x="3781086" y="955381"/>
                  <a:pt x="3776115" y="953268"/>
                  <a:pt x="3773156" y="949569"/>
                </a:cubicBezTo>
                <a:cubicBezTo>
                  <a:pt x="3769384" y="944854"/>
                  <a:pt x="3766457" y="939521"/>
                  <a:pt x="3763108" y="934497"/>
                </a:cubicBezTo>
                <a:cubicBezTo>
                  <a:pt x="3761433" y="927798"/>
                  <a:pt x="3761172" y="920576"/>
                  <a:pt x="3758084" y="914400"/>
                </a:cubicBezTo>
                <a:cubicBezTo>
                  <a:pt x="3755966" y="910163"/>
                  <a:pt x="3750994" y="908051"/>
                  <a:pt x="3748035" y="904352"/>
                </a:cubicBezTo>
                <a:cubicBezTo>
                  <a:pt x="3744263" y="899637"/>
                  <a:pt x="3741187" y="894400"/>
                  <a:pt x="3737987" y="889279"/>
                </a:cubicBezTo>
                <a:cubicBezTo>
                  <a:pt x="3732812" y="880998"/>
                  <a:pt x="3728910" y="871866"/>
                  <a:pt x="3722915" y="864158"/>
                </a:cubicBezTo>
                <a:cubicBezTo>
                  <a:pt x="3717099" y="856680"/>
                  <a:pt x="3708983" y="851255"/>
                  <a:pt x="3702818" y="844062"/>
                </a:cubicBezTo>
                <a:cubicBezTo>
                  <a:pt x="3698888" y="839477"/>
                  <a:pt x="3696542" y="833704"/>
                  <a:pt x="3692770" y="828989"/>
                </a:cubicBezTo>
                <a:cubicBezTo>
                  <a:pt x="3689811" y="825290"/>
                  <a:pt x="3685680" y="822640"/>
                  <a:pt x="3682721" y="818941"/>
                </a:cubicBezTo>
                <a:cubicBezTo>
                  <a:pt x="3667868" y="800375"/>
                  <a:pt x="3676221" y="808796"/>
                  <a:pt x="3667649" y="788796"/>
                </a:cubicBezTo>
                <a:cubicBezTo>
                  <a:pt x="3664699" y="781912"/>
                  <a:pt x="3660950" y="775398"/>
                  <a:pt x="3657600" y="768699"/>
                </a:cubicBezTo>
                <a:cubicBezTo>
                  <a:pt x="3645264" y="719354"/>
                  <a:pt x="3663123" y="779742"/>
                  <a:pt x="3637504" y="728505"/>
                </a:cubicBezTo>
                <a:cubicBezTo>
                  <a:pt x="3632767" y="719031"/>
                  <a:pt x="3627455" y="698360"/>
                  <a:pt x="3627455" y="698360"/>
                </a:cubicBezTo>
                <a:cubicBezTo>
                  <a:pt x="3629130" y="661516"/>
                  <a:pt x="3628550" y="624501"/>
                  <a:pt x="3632479" y="587829"/>
                </a:cubicBezTo>
                <a:cubicBezTo>
                  <a:pt x="3633607" y="577297"/>
                  <a:pt x="3642528" y="557684"/>
                  <a:pt x="3642528" y="557684"/>
                </a:cubicBezTo>
                <a:cubicBezTo>
                  <a:pt x="3639178" y="473948"/>
                  <a:pt x="3652803" y="387776"/>
                  <a:pt x="3632479" y="306475"/>
                </a:cubicBezTo>
                <a:cubicBezTo>
                  <a:pt x="3629130" y="293077"/>
                  <a:pt x="3630717" y="277329"/>
                  <a:pt x="3622431" y="266281"/>
                </a:cubicBezTo>
                <a:lnTo>
                  <a:pt x="3607359" y="246185"/>
                </a:lnTo>
                <a:cubicBezTo>
                  <a:pt x="3600256" y="210677"/>
                  <a:pt x="3605035" y="229166"/>
                  <a:pt x="3592286" y="190919"/>
                </a:cubicBezTo>
                <a:cubicBezTo>
                  <a:pt x="3590611" y="185895"/>
                  <a:pt x="3590200" y="180252"/>
                  <a:pt x="3587262" y="175846"/>
                </a:cubicBezTo>
                <a:lnTo>
                  <a:pt x="3577213" y="160774"/>
                </a:lnTo>
                <a:cubicBezTo>
                  <a:pt x="3568282" y="133979"/>
                  <a:pt x="3579446" y="154074"/>
                  <a:pt x="3557117" y="140677"/>
                </a:cubicBezTo>
                <a:cubicBezTo>
                  <a:pt x="3510387" y="112640"/>
                  <a:pt x="3592325" y="150746"/>
                  <a:pt x="3531996" y="120580"/>
                </a:cubicBezTo>
                <a:cubicBezTo>
                  <a:pt x="3513590" y="111377"/>
                  <a:pt x="3482044" y="112452"/>
                  <a:pt x="3466682" y="110532"/>
                </a:cubicBezTo>
                <a:cubicBezTo>
                  <a:pt x="3456574" y="109268"/>
                  <a:pt x="3446673" y="106522"/>
                  <a:pt x="3436537" y="105508"/>
                </a:cubicBezTo>
                <a:cubicBezTo>
                  <a:pt x="3413148" y="103169"/>
                  <a:pt x="3389644" y="102159"/>
                  <a:pt x="3366198" y="100484"/>
                </a:cubicBezTo>
                <a:cubicBezTo>
                  <a:pt x="3354475" y="98809"/>
                  <a:pt x="3342608" y="97940"/>
                  <a:pt x="3331029" y="95459"/>
                </a:cubicBezTo>
                <a:cubicBezTo>
                  <a:pt x="3325148" y="94199"/>
                  <a:pt x="3287340" y="82316"/>
                  <a:pt x="3275763" y="80387"/>
                </a:cubicBezTo>
                <a:cubicBezTo>
                  <a:pt x="3262445" y="78167"/>
                  <a:pt x="3248915" y="77416"/>
                  <a:pt x="3235570" y="75363"/>
                </a:cubicBezTo>
                <a:cubicBezTo>
                  <a:pt x="3218997" y="72813"/>
                  <a:pt x="3206347" y="69312"/>
                  <a:pt x="3190352" y="65314"/>
                </a:cubicBezTo>
                <a:cubicBezTo>
                  <a:pt x="3185328" y="61965"/>
                  <a:pt x="3181157" y="56649"/>
                  <a:pt x="3175279" y="55266"/>
                </a:cubicBezTo>
                <a:cubicBezTo>
                  <a:pt x="3152225" y="49842"/>
                  <a:pt x="3104941" y="45218"/>
                  <a:pt x="3104941" y="45218"/>
                </a:cubicBezTo>
                <a:cubicBezTo>
                  <a:pt x="3053173" y="27961"/>
                  <a:pt x="3075137" y="33998"/>
                  <a:pt x="3039627" y="25121"/>
                </a:cubicBezTo>
                <a:cubicBezTo>
                  <a:pt x="3001784" y="-106"/>
                  <a:pt x="3049881" y="29516"/>
                  <a:pt x="3004457" y="10048"/>
                </a:cubicBezTo>
                <a:cubicBezTo>
                  <a:pt x="2998907" y="7669"/>
                  <a:pt x="2994409" y="3349"/>
                  <a:pt x="2989385" y="0"/>
                </a:cubicBezTo>
                <a:cubicBezTo>
                  <a:pt x="2979337" y="3349"/>
                  <a:pt x="2968882" y="5665"/>
                  <a:pt x="2959240" y="10048"/>
                </a:cubicBezTo>
                <a:cubicBezTo>
                  <a:pt x="2869412" y="50879"/>
                  <a:pt x="3013323" y="-3797"/>
                  <a:pt x="2898950" y="40193"/>
                </a:cubicBezTo>
                <a:cubicBezTo>
                  <a:pt x="2872245" y="50464"/>
                  <a:pt x="2861716" y="51515"/>
                  <a:pt x="2833635" y="60290"/>
                </a:cubicBezTo>
                <a:cubicBezTo>
                  <a:pt x="2818471" y="65029"/>
                  <a:pt x="2803490" y="70339"/>
                  <a:pt x="2788418" y="75363"/>
                </a:cubicBezTo>
                <a:lnTo>
                  <a:pt x="2537209" y="70338"/>
                </a:lnTo>
                <a:cubicBezTo>
                  <a:pt x="2530561" y="70105"/>
                  <a:pt x="2486989" y="63311"/>
                  <a:pt x="2476919" y="60290"/>
                </a:cubicBezTo>
                <a:cubicBezTo>
                  <a:pt x="2468281" y="57699"/>
                  <a:pt x="2460694" y="51725"/>
                  <a:pt x="2451798" y="50242"/>
                </a:cubicBezTo>
                <a:cubicBezTo>
                  <a:pt x="2430259" y="46652"/>
                  <a:pt x="2408255" y="46893"/>
                  <a:pt x="2386484" y="45218"/>
                </a:cubicBezTo>
                <a:cubicBezTo>
                  <a:pt x="2378110" y="43543"/>
                  <a:pt x="2369903" y="40193"/>
                  <a:pt x="2361363" y="40193"/>
                </a:cubicBezTo>
                <a:cubicBezTo>
                  <a:pt x="2274478" y="40193"/>
                  <a:pt x="2209337" y="29083"/>
                  <a:pt x="2135275" y="50242"/>
                </a:cubicBezTo>
                <a:cubicBezTo>
                  <a:pt x="2130183" y="51697"/>
                  <a:pt x="2125226" y="53591"/>
                  <a:pt x="2120202" y="55266"/>
                </a:cubicBezTo>
                <a:lnTo>
                  <a:pt x="1637882" y="50242"/>
                </a:lnTo>
                <a:cubicBezTo>
                  <a:pt x="1629344" y="50073"/>
                  <a:pt x="1621000" y="47465"/>
                  <a:pt x="1612761" y="45218"/>
                </a:cubicBezTo>
                <a:cubicBezTo>
                  <a:pt x="1602542" y="42431"/>
                  <a:pt x="1582616" y="35169"/>
                  <a:pt x="1582616" y="35169"/>
                </a:cubicBezTo>
                <a:lnTo>
                  <a:pt x="1316334" y="40193"/>
                </a:lnTo>
                <a:cubicBezTo>
                  <a:pt x="1311042" y="40382"/>
                  <a:pt x="1306354" y="43763"/>
                  <a:pt x="1301262" y="45218"/>
                </a:cubicBezTo>
                <a:cubicBezTo>
                  <a:pt x="1294623" y="47115"/>
                  <a:pt x="1287864" y="48567"/>
                  <a:pt x="1281165" y="50242"/>
                </a:cubicBezTo>
                <a:cubicBezTo>
                  <a:pt x="1276141" y="53591"/>
                  <a:pt x="1271494" y="57590"/>
                  <a:pt x="1266093" y="60290"/>
                </a:cubicBezTo>
                <a:cubicBezTo>
                  <a:pt x="1242933" y="71870"/>
                  <a:pt x="1238438" y="57800"/>
                  <a:pt x="1210827" y="85411"/>
                </a:cubicBezTo>
                <a:cubicBezTo>
                  <a:pt x="1186985" y="109253"/>
                  <a:pt x="1199718" y="102512"/>
                  <a:pt x="1175657" y="110532"/>
                </a:cubicBezTo>
                <a:cubicBezTo>
                  <a:pt x="1170633" y="113881"/>
                  <a:pt x="1165986" y="117880"/>
                  <a:pt x="1160585" y="120580"/>
                </a:cubicBezTo>
                <a:cubicBezTo>
                  <a:pt x="1155848" y="122948"/>
                  <a:pt x="1150802" y="125346"/>
                  <a:pt x="1145512" y="125604"/>
                </a:cubicBezTo>
                <a:cubicBezTo>
                  <a:pt x="1081926" y="128706"/>
                  <a:pt x="1018233" y="128954"/>
                  <a:pt x="954594" y="130629"/>
                </a:cubicBezTo>
                <a:cubicBezTo>
                  <a:pt x="951244" y="133978"/>
                  <a:pt x="947504" y="136978"/>
                  <a:pt x="944545" y="140677"/>
                </a:cubicBezTo>
                <a:cubicBezTo>
                  <a:pt x="939813" y="146592"/>
                  <a:pt x="932535" y="161755"/>
                  <a:pt x="924449" y="165798"/>
                </a:cubicBezTo>
                <a:cubicBezTo>
                  <a:pt x="914975" y="170535"/>
                  <a:pt x="894304" y="175846"/>
                  <a:pt x="894304" y="175846"/>
                </a:cubicBezTo>
                <a:cubicBezTo>
                  <a:pt x="865067" y="205083"/>
                  <a:pt x="905897" y="162939"/>
                  <a:pt x="874207" y="200967"/>
                </a:cubicBezTo>
                <a:cubicBezTo>
                  <a:pt x="849996" y="230020"/>
                  <a:pt x="865921" y="200836"/>
                  <a:pt x="839038" y="241160"/>
                </a:cubicBezTo>
                <a:cubicBezTo>
                  <a:pt x="834883" y="247392"/>
                  <a:pt x="833784" y="255503"/>
                  <a:pt x="828989" y="261257"/>
                </a:cubicBezTo>
                <a:cubicBezTo>
                  <a:pt x="825123" y="265896"/>
                  <a:pt x="818187" y="267035"/>
                  <a:pt x="813917" y="271305"/>
                </a:cubicBezTo>
                <a:cubicBezTo>
                  <a:pt x="807996" y="277226"/>
                  <a:pt x="803646" y="284542"/>
                  <a:pt x="798844" y="291402"/>
                </a:cubicBezTo>
                <a:cubicBezTo>
                  <a:pt x="791919" y="301295"/>
                  <a:pt x="787287" y="313008"/>
                  <a:pt x="778748" y="321547"/>
                </a:cubicBezTo>
                <a:lnTo>
                  <a:pt x="768699" y="331596"/>
                </a:lnTo>
                <a:cubicBezTo>
                  <a:pt x="764613" y="343853"/>
                  <a:pt x="763365" y="352003"/>
                  <a:pt x="753627" y="361741"/>
                </a:cubicBezTo>
                <a:cubicBezTo>
                  <a:pt x="749357" y="366011"/>
                  <a:pt x="743578" y="368440"/>
                  <a:pt x="738554" y="371789"/>
                </a:cubicBezTo>
                <a:cubicBezTo>
                  <a:pt x="735205" y="378488"/>
                  <a:pt x="732661" y="385654"/>
                  <a:pt x="728506" y="391886"/>
                </a:cubicBezTo>
                <a:cubicBezTo>
                  <a:pt x="725878" y="395827"/>
                  <a:pt x="720894" y="397872"/>
                  <a:pt x="718457" y="401934"/>
                </a:cubicBezTo>
                <a:cubicBezTo>
                  <a:pt x="715732" y="406475"/>
                  <a:pt x="716240" y="412516"/>
                  <a:pt x="713433" y="417007"/>
                </a:cubicBezTo>
                <a:cubicBezTo>
                  <a:pt x="707750" y="426100"/>
                  <a:pt x="700036" y="433754"/>
                  <a:pt x="693337" y="442127"/>
                </a:cubicBezTo>
                <a:cubicBezTo>
                  <a:pt x="691662" y="448826"/>
                  <a:pt x="691400" y="456048"/>
                  <a:pt x="688312" y="462224"/>
                </a:cubicBezTo>
                <a:cubicBezTo>
                  <a:pt x="686194" y="466461"/>
                  <a:pt x="681297" y="468634"/>
                  <a:pt x="678264" y="472273"/>
                </a:cubicBezTo>
                <a:cubicBezTo>
                  <a:pt x="672903" y="478706"/>
                  <a:pt x="668640" y="486011"/>
                  <a:pt x="663191" y="492369"/>
                </a:cubicBezTo>
                <a:cubicBezTo>
                  <a:pt x="658567" y="497764"/>
                  <a:pt x="652618" y="501943"/>
                  <a:pt x="648119" y="507442"/>
                </a:cubicBezTo>
                <a:cubicBezTo>
                  <a:pt x="637514" y="520404"/>
                  <a:pt x="629816" y="535793"/>
                  <a:pt x="617974" y="547635"/>
                </a:cubicBezTo>
                <a:cubicBezTo>
                  <a:pt x="609600" y="556009"/>
                  <a:pt x="600352" y="563591"/>
                  <a:pt x="592853" y="572756"/>
                </a:cubicBezTo>
                <a:cubicBezTo>
                  <a:pt x="585206" y="582103"/>
                  <a:pt x="579859" y="593134"/>
                  <a:pt x="572756" y="602901"/>
                </a:cubicBezTo>
                <a:cubicBezTo>
                  <a:pt x="566449" y="611573"/>
                  <a:pt x="558417" y="618975"/>
                  <a:pt x="552660" y="628022"/>
                </a:cubicBezTo>
                <a:cubicBezTo>
                  <a:pt x="546629" y="637500"/>
                  <a:pt x="543819" y="648819"/>
                  <a:pt x="537587" y="658167"/>
                </a:cubicBezTo>
                <a:cubicBezTo>
                  <a:pt x="533646" y="664079"/>
                  <a:pt x="526877" y="667631"/>
                  <a:pt x="522515" y="673240"/>
                </a:cubicBezTo>
                <a:cubicBezTo>
                  <a:pt x="515101" y="682773"/>
                  <a:pt x="509833" y="693852"/>
                  <a:pt x="502418" y="703385"/>
                </a:cubicBezTo>
                <a:cubicBezTo>
                  <a:pt x="498056" y="708993"/>
                  <a:pt x="491894" y="712999"/>
                  <a:pt x="487345" y="718457"/>
                </a:cubicBezTo>
                <a:cubicBezTo>
                  <a:pt x="452371" y="760426"/>
                  <a:pt x="506260" y="704569"/>
                  <a:pt x="462224" y="748602"/>
                </a:cubicBezTo>
                <a:cubicBezTo>
                  <a:pt x="452881" y="785976"/>
                  <a:pt x="462882" y="752147"/>
                  <a:pt x="442128" y="798844"/>
                </a:cubicBezTo>
                <a:cubicBezTo>
                  <a:pt x="439977" y="803683"/>
                  <a:pt x="439911" y="809425"/>
                  <a:pt x="437104" y="813916"/>
                </a:cubicBezTo>
                <a:cubicBezTo>
                  <a:pt x="431420" y="823010"/>
                  <a:pt x="423706" y="830663"/>
                  <a:pt x="417007" y="839037"/>
                </a:cubicBezTo>
                <a:cubicBezTo>
                  <a:pt x="405997" y="894091"/>
                  <a:pt x="419764" y="836708"/>
                  <a:pt x="401934" y="884255"/>
                </a:cubicBezTo>
                <a:cubicBezTo>
                  <a:pt x="393629" y="906401"/>
                  <a:pt x="401587" y="903834"/>
                  <a:pt x="386862" y="924448"/>
                </a:cubicBezTo>
                <a:cubicBezTo>
                  <a:pt x="382732" y="930230"/>
                  <a:pt x="376813" y="934497"/>
                  <a:pt x="371789" y="939521"/>
                </a:cubicBezTo>
                <a:cubicBezTo>
                  <a:pt x="363206" y="969563"/>
                  <a:pt x="363353" y="973577"/>
                  <a:pt x="351693" y="999811"/>
                </a:cubicBezTo>
                <a:cubicBezTo>
                  <a:pt x="348651" y="1006655"/>
                  <a:pt x="344333" y="1012917"/>
                  <a:pt x="341644" y="1019908"/>
                </a:cubicBezTo>
                <a:cubicBezTo>
                  <a:pt x="335941" y="1034737"/>
                  <a:pt x="326572" y="1065125"/>
                  <a:pt x="326572" y="1065125"/>
                </a:cubicBezTo>
                <a:cubicBezTo>
                  <a:pt x="323222" y="1101969"/>
                  <a:pt x="322414" y="1139133"/>
                  <a:pt x="316523" y="1175657"/>
                </a:cubicBezTo>
                <a:cubicBezTo>
                  <a:pt x="313993" y="1191342"/>
                  <a:pt x="306739" y="1205893"/>
                  <a:pt x="301451" y="1220875"/>
                </a:cubicBezTo>
                <a:cubicBezTo>
                  <a:pt x="283118" y="1272818"/>
                  <a:pt x="288328" y="1250964"/>
                  <a:pt x="271306" y="1306286"/>
                </a:cubicBezTo>
                <a:cubicBezTo>
                  <a:pt x="262579" y="1334650"/>
                  <a:pt x="253928" y="1363049"/>
                  <a:pt x="246185" y="1391697"/>
                </a:cubicBezTo>
                <a:cubicBezTo>
                  <a:pt x="237177" y="1425026"/>
                  <a:pt x="231982" y="1459427"/>
                  <a:pt x="221064" y="1492180"/>
                </a:cubicBezTo>
                <a:cubicBezTo>
                  <a:pt x="211840" y="1519853"/>
                  <a:pt x="144499" y="1687981"/>
                  <a:pt x="125605" y="1738365"/>
                </a:cubicBezTo>
                <a:cubicBezTo>
                  <a:pt x="93448" y="1824117"/>
                  <a:pt x="76341" y="1871812"/>
                  <a:pt x="50242" y="1959429"/>
                </a:cubicBezTo>
                <a:cubicBezTo>
                  <a:pt x="37830" y="2001098"/>
                  <a:pt x="15073" y="2085033"/>
                  <a:pt x="15073" y="2085033"/>
                </a:cubicBezTo>
                <a:cubicBezTo>
                  <a:pt x="13398" y="2103455"/>
                  <a:pt x="12343" y="2121944"/>
                  <a:pt x="10049" y="2140299"/>
                </a:cubicBezTo>
                <a:cubicBezTo>
                  <a:pt x="7317" y="2162156"/>
                  <a:pt x="0" y="2183585"/>
                  <a:pt x="0" y="2205613"/>
                </a:cubicBezTo>
                <a:cubicBezTo>
                  <a:pt x="0" y="2260980"/>
                  <a:pt x="1719" y="2316674"/>
                  <a:pt x="10049" y="2371411"/>
                </a:cubicBezTo>
                <a:cubicBezTo>
                  <a:pt x="19921" y="2436280"/>
                  <a:pt x="24098" y="2422386"/>
                  <a:pt x="50242" y="2451798"/>
                </a:cubicBezTo>
                <a:cubicBezTo>
                  <a:pt x="58932" y="2461574"/>
                  <a:pt x="64995" y="2473968"/>
                  <a:pt x="75363" y="2481943"/>
                </a:cubicBezTo>
                <a:cubicBezTo>
                  <a:pt x="87236" y="2491076"/>
                  <a:pt x="103093" y="2493731"/>
                  <a:pt x="115556" y="2502040"/>
                </a:cubicBezTo>
                <a:cubicBezTo>
                  <a:pt x="128403" y="2510605"/>
                  <a:pt x="137983" y="2523466"/>
                  <a:pt x="150726" y="2532185"/>
                </a:cubicBezTo>
                <a:cubicBezTo>
                  <a:pt x="203462" y="2568267"/>
                  <a:pt x="203474" y="2564840"/>
                  <a:pt x="256233" y="2582426"/>
                </a:cubicBezTo>
                <a:cubicBezTo>
                  <a:pt x="269631" y="2592474"/>
                  <a:pt x="282366" y="2603473"/>
                  <a:pt x="296427" y="2612571"/>
                </a:cubicBezTo>
                <a:cubicBezTo>
                  <a:pt x="345370" y="2644240"/>
                  <a:pt x="339951" y="2632745"/>
                  <a:pt x="391886" y="2662813"/>
                </a:cubicBezTo>
                <a:cubicBezTo>
                  <a:pt x="407563" y="2671889"/>
                  <a:pt x="421334" y="2684044"/>
                  <a:pt x="437104" y="2692958"/>
                </a:cubicBezTo>
                <a:cubicBezTo>
                  <a:pt x="459924" y="2705856"/>
                  <a:pt x="484362" y="2715699"/>
                  <a:pt x="507442" y="2728127"/>
                </a:cubicBezTo>
                <a:cubicBezTo>
                  <a:pt x="527927" y="2739158"/>
                  <a:pt x="547203" y="2752348"/>
                  <a:pt x="567732" y="2763297"/>
                </a:cubicBezTo>
                <a:cubicBezTo>
                  <a:pt x="572405" y="2765789"/>
                  <a:pt x="578019" y="2766054"/>
                  <a:pt x="582805" y="2768321"/>
                </a:cubicBezTo>
                <a:cubicBezTo>
                  <a:pt x="609879" y="2781146"/>
                  <a:pt x="635717" y="2796569"/>
                  <a:pt x="663191" y="2808514"/>
                </a:cubicBezTo>
                <a:cubicBezTo>
                  <a:pt x="674372" y="2813375"/>
                  <a:pt x="686879" y="2814462"/>
                  <a:pt x="698361" y="2818563"/>
                </a:cubicBezTo>
                <a:cubicBezTo>
                  <a:pt x="774773" y="2845853"/>
                  <a:pt x="697888" y="2820663"/>
                  <a:pt x="758651" y="2848708"/>
                </a:cubicBezTo>
                <a:cubicBezTo>
                  <a:pt x="786221" y="2861433"/>
                  <a:pt x="794174" y="2862613"/>
                  <a:pt x="818941" y="2868804"/>
                </a:cubicBezTo>
                <a:cubicBezTo>
                  <a:pt x="837600" y="2878134"/>
                  <a:pt x="864751" y="2892447"/>
                  <a:pt x="884255" y="2898949"/>
                </a:cubicBezTo>
                <a:cubicBezTo>
                  <a:pt x="941772" y="2918122"/>
                  <a:pt x="886856" y="2872375"/>
                  <a:pt x="989763" y="2934119"/>
                </a:cubicBezTo>
                <a:cubicBezTo>
                  <a:pt x="1006510" y="2944167"/>
                  <a:pt x="1021298" y="2958652"/>
                  <a:pt x="1040005" y="2964264"/>
                </a:cubicBezTo>
                <a:lnTo>
                  <a:pt x="1090246" y="2979336"/>
                </a:lnTo>
                <a:cubicBezTo>
                  <a:pt x="1105397" y="2984120"/>
                  <a:pt x="1120136" y="2990229"/>
                  <a:pt x="1135464" y="2994409"/>
                </a:cubicBezTo>
                <a:cubicBezTo>
                  <a:pt x="1157020" y="3000288"/>
                  <a:pt x="1179102" y="3004062"/>
                  <a:pt x="1200778" y="3009481"/>
                </a:cubicBezTo>
                <a:cubicBezTo>
                  <a:pt x="1226001" y="3015787"/>
                  <a:pt x="1250761" y="3023938"/>
                  <a:pt x="1276141" y="3029578"/>
                </a:cubicBezTo>
                <a:cubicBezTo>
                  <a:pt x="1279864" y="3030405"/>
                  <a:pt x="1397137" y="3051465"/>
                  <a:pt x="1426866" y="3059723"/>
                </a:cubicBezTo>
                <a:cubicBezTo>
                  <a:pt x="1442174" y="3063975"/>
                  <a:pt x="1457011" y="3069772"/>
                  <a:pt x="1472084" y="3074796"/>
                </a:cubicBezTo>
                <a:cubicBezTo>
                  <a:pt x="1545772" y="3066422"/>
                  <a:pt x="1620083" y="3062382"/>
                  <a:pt x="1693148" y="3049675"/>
                </a:cubicBezTo>
                <a:cubicBezTo>
                  <a:pt x="1699097" y="3048640"/>
                  <a:pt x="1698481" y="3038374"/>
                  <a:pt x="1703196" y="3034602"/>
                </a:cubicBezTo>
                <a:cubicBezTo>
                  <a:pt x="1707331" y="3031294"/>
                  <a:pt x="1713244" y="3031253"/>
                  <a:pt x="1718268" y="3029578"/>
                </a:cubicBezTo>
                <a:cubicBezTo>
                  <a:pt x="1743389" y="3032927"/>
                  <a:pt x="1768314" y="3038475"/>
                  <a:pt x="1793631" y="3039626"/>
                </a:cubicBezTo>
                <a:cubicBezTo>
                  <a:pt x="1805461" y="3040164"/>
                  <a:pt x="1817289" y="3037381"/>
                  <a:pt x="1828800" y="3034602"/>
                </a:cubicBezTo>
                <a:cubicBezTo>
                  <a:pt x="1865923" y="3025641"/>
                  <a:pt x="1903243" y="3016949"/>
                  <a:pt x="1939332" y="3004457"/>
                </a:cubicBezTo>
                <a:cubicBezTo>
                  <a:pt x="2033984" y="2971693"/>
                  <a:pt x="2129671" y="2940767"/>
                  <a:pt x="2220686" y="2898949"/>
                </a:cubicBezTo>
                <a:cubicBezTo>
                  <a:pt x="2282651" y="2870479"/>
                  <a:pt x="2342783" y="2837624"/>
                  <a:pt x="2406580" y="2813538"/>
                </a:cubicBezTo>
                <a:cubicBezTo>
                  <a:pt x="2507159" y="2775564"/>
                  <a:pt x="2611396" y="2748034"/>
                  <a:pt x="2713055" y="2713055"/>
                </a:cubicBezTo>
                <a:cubicBezTo>
                  <a:pt x="2767176" y="2694433"/>
                  <a:pt x="2819344" y="2670295"/>
                  <a:pt x="2873829" y="2652765"/>
                </a:cubicBezTo>
                <a:cubicBezTo>
                  <a:pt x="3526130" y="2442894"/>
                  <a:pt x="3090123" y="2581775"/>
                  <a:pt x="3421464" y="2497015"/>
                </a:cubicBezTo>
                <a:cubicBezTo>
                  <a:pt x="3636322" y="2442052"/>
                  <a:pt x="3350137" y="2504493"/>
                  <a:pt x="3632479" y="2441749"/>
                </a:cubicBezTo>
                <a:cubicBezTo>
                  <a:pt x="3774227" y="2410249"/>
                  <a:pt x="3781192" y="2411455"/>
                  <a:pt x="3923882" y="2386484"/>
                </a:cubicBezTo>
                <a:cubicBezTo>
                  <a:pt x="3942326" y="2383256"/>
                  <a:pt x="3960903" y="2380645"/>
                  <a:pt x="3979148" y="2376435"/>
                </a:cubicBezTo>
                <a:cubicBezTo>
                  <a:pt x="4000919" y="2371411"/>
                  <a:pt x="4022281" y="2364052"/>
                  <a:pt x="4044462" y="2361363"/>
                </a:cubicBezTo>
                <a:cubicBezTo>
                  <a:pt x="4071139" y="2358129"/>
                  <a:pt x="4288708" y="2351381"/>
                  <a:pt x="4290646" y="2351314"/>
                </a:cubicBezTo>
                <a:cubicBezTo>
                  <a:pt x="4302905" y="2347228"/>
                  <a:pt x="4311051" y="2345982"/>
                  <a:pt x="4320791" y="2336242"/>
                </a:cubicBezTo>
                <a:cubicBezTo>
                  <a:pt x="4325061" y="2331972"/>
                  <a:pt x="4327490" y="2326193"/>
                  <a:pt x="4330840" y="2321169"/>
                </a:cubicBezTo>
                <a:cubicBezTo>
                  <a:pt x="4332515" y="2311121"/>
                  <a:pt x="4333654" y="2300968"/>
                  <a:pt x="4335864" y="2291024"/>
                </a:cubicBezTo>
                <a:cubicBezTo>
                  <a:pt x="4337013" y="2285854"/>
                  <a:pt x="4340888" y="2281248"/>
                  <a:pt x="4340888" y="2275952"/>
                </a:cubicBezTo>
                <a:cubicBezTo>
                  <a:pt x="4340888" y="2260787"/>
                  <a:pt x="4340030" y="2245316"/>
                  <a:pt x="4335864" y="2230734"/>
                </a:cubicBezTo>
                <a:cubicBezTo>
                  <a:pt x="4333181" y="2221344"/>
                  <a:pt x="4325158" y="2214347"/>
                  <a:pt x="4320791" y="2205613"/>
                </a:cubicBezTo>
                <a:cubicBezTo>
                  <a:pt x="4316758" y="2197546"/>
                  <a:pt x="4315915" y="2187880"/>
                  <a:pt x="4310743" y="2180492"/>
                </a:cubicBezTo>
                <a:cubicBezTo>
                  <a:pt x="4303952" y="2170790"/>
                  <a:pt x="4285622" y="2155371"/>
                  <a:pt x="4285622" y="2155371"/>
                </a:cubicBezTo>
                <a:cubicBezTo>
                  <a:pt x="4279245" y="2129865"/>
                  <a:pt x="4277027" y="2118808"/>
                  <a:pt x="4265526" y="2090057"/>
                </a:cubicBezTo>
                <a:cubicBezTo>
                  <a:pt x="4262176" y="2081683"/>
                  <a:pt x="4258329" y="2073492"/>
                  <a:pt x="4255477" y="2064936"/>
                </a:cubicBezTo>
                <a:cubicBezTo>
                  <a:pt x="4253293" y="2058386"/>
                  <a:pt x="4254113" y="2050695"/>
                  <a:pt x="4250453" y="2044840"/>
                </a:cubicBezTo>
                <a:cubicBezTo>
                  <a:pt x="4245432" y="2036806"/>
                  <a:pt x="4230356" y="2024743"/>
                  <a:pt x="4230356" y="2024743"/>
                </a:cubicBezTo>
                <a:cubicBezTo>
                  <a:pt x="4227007" y="2016369"/>
                  <a:pt x="4224688" y="2007506"/>
                  <a:pt x="4220308" y="1999622"/>
                </a:cubicBezTo>
                <a:cubicBezTo>
                  <a:pt x="4193261" y="1950937"/>
                  <a:pt x="4215670" y="2007225"/>
                  <a:pt x="4195187" y="1959429"/>
                </a:cubicBezTo>
                <a:cubicBezTo>
                  <a:pt x="4193101" y="1954561"/>
                  <a:pt x="4191618" y="1949448"/>
                  <a:pt x="4190163" y="1944356"/>
                </a:cubicBezTo>
                <a:cubicBezTo>
                  <a:pt x="4185354" y="1927525"/>
                  <a:pt x="4183052" y="1910038"/>
                  <a:pt x="4175090" y="1894114"/>
                </a:cubicBezTo>
                <a:cubicBezTo>
                  <a:pt x="4141773" y="1827479"/>
                  <a:pt x="4182190" y="1910683"/>
                  <a:pt x="4160018" y="1858945"/>
                </a:cubicBezTo>
                <a:cubicBezTo>
                  <a:pt x="4157068" y="1852061"/>
                  <a:pt x="4153012" y="1845692"/>
                  <a:pt x="4149970" y="1838848"/>
                </a:cubicBezTo>
                <a:cubicBezTo>
                  <a:pt x="4146307" y="1830607"/>
                  <a:pt x="4143954" y="1821794"/>
                  <a:pt x="4139921" y="1813727"/>
                </a:cubicBezTo>
                <a:cubicBezTo>
                  <a:pt x="4135554" y="1804993"/>
                  <a:pt x="4129216" y="1797341"/>
                  <a:pt x="4124849" y="1788607"/>
                </a:cubicBezTo>
                <a:cubicBezTo>
                  <a:pt x="4115066" y="1769041"/>
                  <a:pt x="4124465" y="1775990"/>
                  <a:pt x="4114800" y="1753437"/>
                </a:cubicBezTo>
                <a:cubicBezTo>
                  <a:pt x="4112422" y="1747887"/>
                  <a:pt x="4108101" y="1743389"/>
                  <a:pt x="4104752" y="1738365"/>
                </a:cubicBezTo>
                <a:cubicBezTo>
                  <a:pt x="4103077" y="1721618"/>
                  <a:pt x="4102108" y="1704785"/>
                  <a:pt x="4099728" y="1688123"/>
                </a:cubicBezTo>
                <a:cubicBezTo>
                  <a:pt x="4098150" y="1677077"/>
                  <a:pt x="4093260" y="1663695"/>
                  <a:pt x="4089679" y="1652954"/>
                </a:cubicBezTo>
                <a:cubicBezTo>
                  <a:pt x="4078389" y="1562631"/>
                  <a:pt x="4090696" y="1647990"/>
                  <a:pt x="4079631" y="1592664"/>
                </a:cubicBezTo>
                <a:cubicBezTo>
                  <a:pt x="4077059" y="1579804"/>
                  <a:pt x="4076101" y="1560481"/>
                  <a:pt x="4069583" y="1547446"/>
                </a:cubicBezTo>
                <a:cubicBezTo>
                  <a:pt x="4066883" y="1542045"/>
                  <a:pt x="4062884" y="1537398"/>
                  <a:pt x="4059534" y="1532374"/>
                </a:cubicBezTo>
                <a:cubicBezTo>
                  <a:pt x="4057859" y="1527350"/>
                  <a:pt x="4056878" y="1522038"/>
                  <a:pt x="4054510" y="1517301"/>
                </a:cubicBezTo>
                <a:cubicBezTo>
                  <a:pt x="4051810" y="1511900"/>
                  <a:pt x="4046840" y="1507779"/>
                  <a:pt x="4044462" y="1502229"/>
                </a:cubicBezTo>
                <a:cubicBezTo>
                  <a:pt x="4024997" y="1456810"/>
                  <a:pt x="4054616" y="1504898"/>
                  <a:pt x="4029389" y="1467059"/>
                </a:cubicBezTo>
                <a:cubicBezTo>
                  <a:pt x="4027714" y="1462035"/>
                  <a:pt x="4025820" y="1457079"/>
                  <a:pt x="4024365" y="1451987"/>
                </a:cubicBezTo>
                <a:cubicBezTo>
                  <a:pt x="4022468" y="1445348"/>
                  <a:pt x="4021765" y="1438356"/>
                  <a:pt x="4019341" y="1431890"/>
                </a:cubicBezTo>
                <a:cubicBezTo>
                  <a:pt x="4016711" y="1424877"/>
                  <a:pt x="4012642" y="1418492"/>
                  <a:pt x="4009293" y="1411793"/>
                </a:cubicBezTo>
                <a:cubicBezTo>
                  <a:pt x="4007618" y="1391696"/>
                  <a:pt x="4008041" y="1371313"/>
                  <a:pt x="4004268" y="1351503"/>
                </a:cubicBezTo>
                <a:cubicBezTo>
                  <a:pt x="4001164" y="1335206"/>
                  <a:pt x="3989543" y="1303513"/>
                  <a:pt x="3979148" y="1286189"/>
                </a:cubicBezTo>
                <a:cubicBezTo>
                  <a:pt x="3972935" y="1275833"/>
                  <a:pt x="3967590" y="1264583"/>
                  <a:pt x="3959051" y="1256044"/>
                </a:cubicBezTo>
                <a:cubicBezTo>
                  <a:pt x="3952352" y="1249345"/>
                  <a:pt x="3946837" y="1241202"/>
                  <a:pt x="3938954" y="1235947"/>
                </a:cubicBezTo>
                <a:cubicBezTo>
                  <a:pt x="3933930" y="1232598"/>
                  <a:pt x="3928466" y="1229829"/>
                  <a:pt x="3923882" y="1225899"/>
                </a:cubicBezTo>
                <a:cubicBezTo>
                  <a:pt x="3881245" y="1189353"/>
                  <a:pt x="3923313" y="1218820"/>
                  <a:pt x="3888712" y="1195754"/>
                </a:cubicBezTo>
                <a:lnTo>
                  <a:pt x="3863591" y="115053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10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B9F5C8-0EE3-4475-B113-1F3009925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59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A888E4D-3937-478B-ABE8-14B028CA6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DE563-1ACB-467B-80D4-DEA256DB9E02}"/>
              </a:ext>
            </a:extLst>
          </p:cNvPr>
          <p:cNvSpPr/>
          <p:nvPr/>
        </p:nvSpPr>
        <p:spPr>
          <a:xfrm>
            <a:off x="3582329" y="4415239"/>
            <a:ext cx="4067408" cy="1717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BC6102-98F9-4140-9123-940AEFF4101B}"/>
              </a:ext>
            </a:extLst>
          </p:cNvPr>
          <p:cNvSpPr/>
          <p:nvPr/>
        </p:nvSpPr>
        <p:spPr>
          <a:xfrm>
            <a:off x="7838377" y="4467278"/>
            <a:ext cx="4067408" cy="1717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8F70BC-A2D5-4AA6-B88F-1EBFC9B0CD35}"/>
              </a:ext>
            </a:extLst>
          </p:cNvPr>
          <p:cNvSpPr/>
          <p:nvPr/>
        </p:nvSpPr>
        <p:spPr>
          <a:xfrm>
            <a:off x="7778903" y="1341219"/>
            <a:ext cx="4067408" cy="2606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65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948B2A2-0879-42A4-BFF1-925C47E82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976D67-3391-4FAE-9B6B-EAC07FF4A77B}"/>
              </a:ext>
            </a:extLst>
          </p:cNvPr>
          <p:cNvSpPr/>
          <p:nvPr/>
        </p:nvSpPr>
        <p:spPr>
          <a:xfrm>
            <a:off x="1158796" y="3452517"/>
            <a:ext cx="4067408" cy="2502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D3503-A4F1-4DEE-8067-8A18A25DEA9D}"/>
              </a:ext>
            </a:extLst>
          </p:cNvPr>
          <p:cNvSpPr/>
          <p:nvPr/>
        </p:nvSpPr>
        <p:spPr>
          <a:xfrm>
            <a:off x="7767752" y="2333678"/>
            <a:ext cx="4320170" cy="1435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4008CB-932A-46B9-85E4-3A1E3CCEE667}"/>
              </a:ext>
            </a:extLst>
          </p:cNvPr>
          <p:cNvSpPr/>
          <p:nvPr/>
        </p:nvSpPr>
        <p:spPr>
          <a:xfrm>
            <a:off x="7415561" y="3671824"/>
            <a:ext cx="4653774" cy="3007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53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A800D1-4004-49E8-BA2D-59D2ABB27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F7ACE6-A207-4BBC-87AA-65E15D12FCC3}"/>
              </a:ext>
            </a:extLst>
          </p:cNvPr>
          <p:cNvSpPr/>
          <p:nvPr/>
        </p:nvSpPr>
        <p:spPr>
          <a:xfrm>
            <a:off x="1471960" y="3984059"/>
            <a:ext cx="5408341" cy="1190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87ACE7-C5F2-4E16-BF77-41DED417C315}"/>
              </a:ext>
            </a:extLst>
          </p:cNvPr>
          <p:cNvSpPr/>
          <p:nvPr/>
        </p:nvSpPr>
        <p:spPr>
          <a:xfrm>
            <a:off x="799170" y="6143678"/>
            <a:ext cx="5408341" cy="714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2C2C6-1A24-4FD4-ADDA-2B1D34D8C117}"/>
              </a:ext>
            </a:extLst>
          </p:cNvPr>
          <p:cNvSpPr/>
          <p:nvPr/>
        </p:nvSpPr>
        <p:spPr>
          <a:xfrm>
            <a:off x="7649737" y="3735015"/>
            <a:ext cx="4404731" cy="2621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93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0AAB0507-DA27-40E6-9E45-99A1462A0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16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565674-FF96-4010-B3C0-B4A4AC13D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99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9F518B-5979-4665-AE7E-E052BE436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5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5</Paragraphs>
  <Slides>21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Esposito</dc:creator>
  <cp:lastModifiedBy>Alessandro Esposito</cp:lastModifiedBy>
  <cp:revision>1</cp:revision>
  <dcterms:created xsi:type="dcterms:W3CDTF">2022-04-23T16:36:28Z</dcterms:created>
  <dcterms:modified xsi:type="dcterms:W3CDTF">2022-05-02T10:28:51Z</dcterms:modified>
</cp:coreProperties>
</file>