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4" r:id="rId12"/>
    <p:sldId id="271" r:id="rId13"/>
    <p:sldId id="272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4DE74A-DEDA-4FC1-B8CD-DA632CA89CB2}" v="1" dt="2022-02-10T23:09:39.3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6" autoAdjust="0"/>
    <p:restoredTop sz="94660"/>
  </p:normalViewPr>
  <p:slideViewPr>
    <p:cSldViewPr snapToGrid="0">
      <p:cViewPr>
        <p:scale>
          <a:sx n="67" d="100"/>
          <a:sy n="67" d="100"/>
        </p:scale>
        <p:origin x="468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Esposito" userId="59faa9b7-28dc-4b45-8c24-d0ae9170f10f" providerId="ADAL" clId="{BF4DE74A-DEDA-4FC1-B8CD-DA632CA89CB2}"/>
    <pc:docChg chg="custSel modSld">
      <pc:chgData name="Alessandro Esposito" userId="59faa9b7-28dc-4b45-8c24-d0ae9170f10f" providerId="ADAL" clId="{BF4DE74A-DEDA-4FC1-B8CD-DA632CA89CB2}" dt="2022-02-10T23:09:57.955" v="11" actId="478"/>
      <pc:docMkLst>
        <pc:docMk/>
      </pc:docMkLst>
      <pc:sldChg chg="delSp mod delAnim">
        <pc:chgData name="Alessandro Esposito" userId="59faa9b7-28dc-4b45-8c24-d0ae9170f10f" providerId="ADAL" clId="{BF4DE74A-DEDA-4FC1-B8CD-DA632CA89CB2}" dt="2022-02-10T23:09:32.350" v="2" actId="478"/>
        <pc:sldMkLst>
          <pc:docMk/>
          <pc:sldMk cId="372044077" sldId="265"/>
        </pc:sldMkLst>
        <pc:spChg chg="del">
          <ac:chgData name="Alessandro Esposito" userId="59faa9b7-28dc-4b45-8c24-d0ae9170f10f" providerId="ADAL" clId="{BF4DE74A-DEDA-4FC1-B8CD-DA632CA89CB2}" dt="2022-02-10T23:09:28.325" v="0" actId="478"/>
          <ac:spMkLst>
            <pc:docMk/>
            <pc:sldMk cId="372044077" sldId="265"/>
            <ac:spMk id="2" creationId="{92645C0B-1DE5-49BD-89BC-F967BCC094BB}"/>
          </ac:spMkLst>
        </pc:spChg>
        <pc:spChg chg="del">
          <ac:chgData name="Alessandro Esposito" userId="59faa9b7-28dc-4b45-8c24-d0ae9170f10f" providerId="ADAL" clId="{BF4DE74A-DEDA-4FC1-B8CD-DA632CA89CB2}" dt="2022-02-10T23:09:30.434" v="1" actId="478"/>
          <ac:spMkLst>
            <pc:docMk/>
            <pc:sldMk cId="372044077" sldId="265"/>
            <ac:spMk id="4" creationId="{60C0D78B-849B-4FE4-BB94-52307539D1EB}"/>
          </ac:spMkLst>
        </pc:spChg>
        <pc:spChg chg="del">
          <ac:chgData name="Alessandro Esposito" userId="59faa9b7-28dc-4b45-8c24-d0ae9170f10f" providerId="ADAL" clId="{BF4DE74A-DEDA-4FC1-B8CD-DA632CA89CB2}" dt="2022-02-10T23:09:32.350" v="2" actId="478"/>
          <ac:spMkLst>
            <pc:docMk/>
            <pc:sldMk cId="372044077" sldId="265"/>
            <ac:spMk id="6" creationId="{FB246C93-F97F-4A72-889E-AC04BD85BAD9}"/>
          </ac:spMkLst>
        </pc:spChg>
      </pc:sldChg>
      <pc:sldChg chg="delSp mod delAnim modAnim">
        <pc:chgData name="Alessandro Esposito" userId="59faa9b7-28dc-4b45-8c24-d0ae9170f10f" providerId="ADAL" clId="{BF4DE74A-DEDA-4FC1-B8CD-DA632CA89CB2}" dt="2022-02-10T23:09:49.699" v="8" actId="478"/>
        <pc:sldMkLst>
          <pc:docMk/>
          <pc:sldMk cId="3358295175" sldId="266"/>
        </pc:sldMkLst>
        <pc:spChg chg="del">
          <ac:chgData name="Alessandro Esposito" userId="59faa9b7-28dc-4b45-8c24-d0ae9170f10f" providerId="ADAL" clId="{BF4DE74A-DEDA-4FC1-B8CD-DA632CA89CB2}" dt="2022-02-10T23:09:47.184" v="7" actId="478"/>
          <ac:spMkLst>
            <pc:docMk/>
            <pc:sldMk cId="3358295175" sldId="266"/>
            <ac:spMk id="3" creationId="{40982A5E-403D-4B40-A77E-DC59C9112E92}"/>
          </ac:spMkLst>
        </pc:spChg>
        <pc:spChg chg="del">
          <ac:chgData name="Alessandro Esposito" userId="59faa9b7-28dc-4b45-8c24-d0ae9170f10f" providerId="ADAL" clId="{BF4DE74A-DEDA-4FC1-B8CD-DA632CA89CB2}" dt="2022-02-10T23:09:41.151" v="5" actId="478"/>
          <ac:spMkLst>
            <pc:docMk/>
            <pc:sldMk cId="3358295175" sldId="266"/>
            <ac:spMk id="4" creationId="{4BC157CC-E433-4DF6-A3BD-5B6806494099}"/>
          </ac:spMkLst>
        </pc:spChg>
        <pc:spChg chg="del">
          <ac:chgData name="Alessandro Esposito" userId="59faa9b7-28dc-4b45-8c24-d0ae9170f10f" providerId="ADAL" clId="{BF4DE74A-DEDA-4FC1-B8CD-DA632CA89CB2}" dt="2022-02-10T23:09:37.237" v="3" actId="478"/>
          <ac:spMkLst>
            <pc:docMk/>
            <pc:sldMk cId="3358295175" sldId="266"/>
            <ac:spMk id="6" creationId="{80042F73-E3FF-4297-AEB5-C219FDEE8EA3}"/>
          </ac:spMkLst>
        </pc:spChg>
        <pc:spChg chg="del">
          <ac:chgData name="Alessandro Esposito" userId="59faa9b7-28dc-4b45-8c24-d0ae9170f10f" providerId="ADAL" clId="{BF4DE74A-DEDA-4FC1-B8CD-DA632CA89CB2}" dt="2022-02-10T23:09:44.183" v="6" actId="478"/>
          <ac:spMkLst>
            <pc:docMk/>
            <pc:sldMk cId="3358295175" sldId="266"/>
            <ac:spMk id="7" creationId="{0394C3DF-4909-47D4-BEDA-AC007950A62C}"/>
          </ac:spMkLst>
        </pc:spChg>
        <pc:spChg chg="del">
          <ac:chgData name="Alessandro Esposito" userId="59faa9b7-28dc-4b45-8c24-d0ae9170f10f" providerId="ADAL" clId="{BF4DE74A-DEDA-4FC1-B8CD-DA632CA89CB2}" dt="2022-02-10T23:09:49.699" v="8" actId="478"/>
          <ac:spMkLst>
            <pc:docMk/>
            <pc:sldMk cId="3358295175" sldId="266"/>
            <ac:spMk id="8" creationId="{4BBEB0B0-7DE4-406D-A679-655F808704E9}"/>
          </ac:spMkLst>
        </pc:spChg>
      </pc:sldChg>
      <pc:sldChg chg="delSp mod delAnim">
        <pc:chgData name="Alessandro Esposito" userId="59faa9b7-28dc-4b45-8c24-d0ae9170f10f" providerId="ADAL" clId="{BF4DE74A-DEDA-4FC1-B8CD-DA632CA89CB2}" dt="2022-02-10T23:09:57.955" v="11" actId="478"/>
        <pc:sldMkLst>
          <pc:docMk/>
          <pc:sldMk cId="118333958" sldId="267"/>
        </pc:sldMkLst>
        <pc:spChg chg="del">
          <ac:chgData name="Alessandro Esposito" userId="59faa9b7-28dc-4b45-8c24-d0ae9170f10f" providerId="ADAL" clId="{BF4DE74A-DEDA-4FC1-B8CD-DA632CA89CB2}" dt="2022-02-10T23:09:56.049" v="10" actId="478"/>
          <ac:spMkLst>
            <pc:docMk/>
            <pc:sldMk cId="118333958" sldId="267"/>
            <ac:spMk id="3" creationId="{557242F6-936E-46E7-AF9A-8A9FEF4492A8}"/>
          </ac:spMkLst>
        </pc:spChg>
        <pc:spChg chg="del">
          <ac:chgData name="Alessandro Esposito" userId="59faa9b7-28dc-4b45-8c24-d0ae9170f10f" providerId="ADAL" clId="{BF4DE74A-DEDA-4FC1-B8CD-DA632CA89CB2}" dt="2022-02-10T23:09:53.997" v="9" actId="478"/>
          <ac:spMkLst>
            <pc:docMk/>
            <pc:sldMk cId="118333958" sldId="267"/>
            <ac:spMk id="4" creationId="{D314D0E9-40EC-4C3D-9266-F73A6175BFD7}"/>
          </ac:spMkLst>
        </pc:spChg>
        <pc:spChg chg="del">
          <ac:chgData name="Alessandro Esposito" userId="59faa9b7-28dc-4b45-8c24-d0ae9170f10f" providerId="ADAL" clId="{BF4DE74A-DEDA-4FC1-B8CD-DA632CA89CB2}" dt="2022-02-10T23:09:57.955" v="11" actId="478"/>
          <ac:spMkLst>
            <pc:docMk/>
            <pc:sldMk cId="118333958" sldId="267"/>
            <ac:spMk id="6" creationId="{A1B0EF0C-5777-413E-A002-8CDFC635605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1F04F-C35F-4142-A304-5E1E46FA3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9D5C8-67EA-492A-915D-D99509DBB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FE882-72BF-4CEA-8FF4-49CA2B763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80EF-5C40-460B-81A2-0D6CBC359D31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58DFE-2FEE-4E17-AA22-13DB14090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03BED-0915-40B8-9D89-C270C5DB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4667-B76B-4393-9B91-DBDC3B7E4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967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6DE20-789D-4DA1-BC48-94FFB55DE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87AB04-E085-4629-A8C7-2DC7C6163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87E91-810D-4A81-9C48-BF4ED0383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80EF-5C40-460B-81A2-0D6CBC359D31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9E3A3-F802-4A82-9AAD-06B99A4D3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F2E9F-E65C-4A69-B7C5-1CE21312A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4667-B76B-4393-9B91-DBDC3B7E4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32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7E7500-C727-49EE-8E5F-26B048330A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547B3D-6ACA-40FA-B50D-1F5CF8A21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F90B0-90B5-4907-A6BF-2110AE2CD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80EF-5C40-460B-81A2-0D6CBC359D31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F0297-3020-489F-905F-E84606479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CAE9B-FAA1-4C06-A9AE-1533A2B33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4667-B76B-4393-9B91-DBDC3B7E4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515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8681D-E25A-4944-BC5F-5E448F5A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5B2F5-EA77-44FF-9A5E-0B198E8D3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0C71B-1CE7-48CD-B63A-80E74E9A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80EF-5C40-460B-81A2-0D6CBC359D31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EB1D5-1B5E-4FAD-9E22-B3141A3DC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719AD-C9FA-489F-A020-8067DA253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4667-B76B-4393-9B91-DBDC3B7E4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55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C916F-391C-497E-9DFD-2A6DCB0C4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2F3A8B-3892-4014-B9C3-EE8FFB4EC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593F2-724C-42F6-BB2D-7417E76B6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80EF-5C40-460B-81A2-0D6CBC359D31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43BBD-B80B-4961-995E-E0871673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EA6CD-1DA0-4821-AA93-7F9C0FD1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4667-B76B-4393-9B91-DBDC3B7E4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266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ADAA5-0478-4BCF-8BF8-D599BBB0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78086-9CC9-4DA6-9A9C-14DCDC564F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3F1B6-837A-479D-9F06-6E46E56F9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AAD320-A7DF-423F-82F9-1CE688419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80EF-5C40-460B-81A2-0D6CBC359D31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3F6B8E-E8CF-47B1-976F-3004F4B8E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DD1308-5581-4EA5-88A1-85F391160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4667-B76B-4393-9B91-DBDC3B7E4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938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6547D-49F4-45D6-902D-A385BE172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C9DA9-CFBA-4E60-810F-3207B9C73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15A2A-97E6-4586-B3BA-1596EF000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329ED6-6D1D-4779-96B3-7C183E44F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DE5A3E-0A5E-4AA8-AA91-5F11F6CFC6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85EC14-2119-4451-A104-4414CB465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80EF-5C40-460B-81A2-0D6CBC359D31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3D1DB2-B93E-4BDA-AA7C-92985697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DA7DF3-5975-47FF-803B-96EE840D8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4667-B76B-4393-9B91-DBDC3B7E4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430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465-0BE7-488F-B196-6A187E4C8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EF6CC8-7812-455D-A80D-ED144E740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80EF-5C40-460B-81A2-0D6CBC359D31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2A6DF9-F42F-403D-9652-AC5B94A23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FCB91-7F91-419D-B046-272389CB0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4667-B76B-4393-9B91-DBDC3B7E4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777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00452-9E8D-4379-A8B9-4EEA8F26C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80EF-5C40-460B-81A2-0D6CBC359D31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71E704-EF7A-4E7C-8A85-46A9DEF2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95AE2-F32C-4BAD-80BA-261040CBD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4667-B76B-4393-9B91-DBDC3B7E4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633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73215-EB94-4DAF-8C7C-C1E88E444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43B28-7C90-4CCF-8C75-C3BCCC339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11F6D3-5B06-4E62-9ED6-803C59275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167140-886E-4DD7-9B0C-F3495C489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80EF-5C40-460B-81A2-0D6CBC359D31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A4DB25-00F6-44BF-A986-52C2AD57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CE7873-BBA2-4D3D-B013-78C431ED1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4667-B76B-4393-9B91-DBDC3B7E4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551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E8A9A-5312-4C18-83E5-D5FBECE52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0B375F-C78E-4663-8394-66CFE7682E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F52BCC-D2D9-4E84-BC99-120B8B38C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56D78-A0A0-4D51-83F8-69DC2D7F4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80EF-5C40-460B-81A2-0D6CBC359D31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C4AD8-78CA-452B-96D2-172E79D8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808D4-D120-457D-9A1D-2ED6F27CB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4667-B76B-4393-9B91-DBDC3B7E4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828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25454B-FC44-465C-AB2F-8D6E3F9FD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C59F2-617B-40D0-970C-671DF8D98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40243-1320-453D-825D-29C4A37A9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F80EF-5C40-460B-81A2-0D6CBC359D31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0545F-6E2E-4E95-A156-2BC4B81A07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C7CBE-9373-4360-A72F-793E54D77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F4667-B76B-4393-9B91-DBDC3B7E4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41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8EF75DB0-8C1E-4413-BF20-639CD8194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53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9C8A035A-1E1C-4F23-BFC9-22D3D15AB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39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waterfall chart&#10;&#10;Description automatically generated">
            <a:extLst>
              <a:ext uri="{FF2B5EF4-FFF2-40B4-BE49-F238E27FC236}">
                <a16:creationId xmlns:a16="http://schemas.microsoft.com/office/drawing/2014/main" id="{C8BE5636-8CDF-415C-BA71-05B30367A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23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7AC3AA6-8D23-4951-BA19-B4931AFDF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50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D635CFC-D4FA-411A-8400-96205892A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BCBBAB5-518A-4CC6-8119-EC0B638AF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8" y="2866232"/>
            <a:ext cx="5038354" cy="38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13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F9EA04-FAA1-4E01-91D2-17AEE0FBC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" y="0"/>
            <a:ext cx="12187262" cy="6858000"/>
          </a:xfrm>
          <a:prstGeom prst="rect">
            <a:avLst/>
          </a:prstGeom>
        </p:spPr>
      </p:pic>
      <p:pic>
        <p:nvPicPr>
          <p:cNvPr id="4" name="thermochromism_hyperlapse">
            <a:hlinkClick r:id="" action="ppaction://media"/>
            <a:extLst>
              <a:ext uri="{FF2B5EF4-FFF2-40B4-BE49-F238E27FC236}">
                <a16:creationId xmlns:a16="http://schemas.microsoft.com/office/drawing/2014/main" id="{A08A618B-F2E6-4CBC-8B67-0BF31E5DCB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4610" r="9021" b="22198"/>
          <a:stretch/>
        </p:blipFill>
        <p:spPr>
          <a:xfrm>
            <a:off x="1013411" y="1082969"/>
            <a:ext cx="5265081" cy="2667818"/>
          </a:xfrm>
          <a:prstGeom prst="rect">
            <a:avLst/>
          </a:prstGeom>
        </p:spPr>
      </p:pic>
      <p:pic>
        <p:nvPicPr>
          <p:cNvPr id="6" name="thermochromism_hyperlapse">
            <a:hlinkClick r:id="" action="ppaction://media"/>
            <a:extLst>
              <a:ext uri="{FF2B5EF4-FFF2-40B4-BE49-F238E27FC236}">
                <a16:creationId xmlns:a16="http://schemas.microsoft.com/office/drawing/2014/main" id="{9D5CE674-262E-499B-BFEC-96702C37A6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53723" t="4528" r="9021" b="83805"/>
          <a:stretch/>
        </p:blipFill>
        <p:spPr>
          <a:xfrm flipH="1">
            <a:off x="6948484" y="1085849"/>
            <a:ext cx="4162427" cy="131445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A047B0-D3DE-4B8E-8741-C83A7B563982}"/>
              </a:ext>
            </a:extLst>
          </p:cNvPr>
          <p:cNvCxnSpPr>
            <a:cxnSpLocks/>
          </p:cNvCxnSpPr>
          <p:nvPr/>
        </p:nvCxnSpPr>
        <p:spPr>
          <a:xfrm>
            <a:off x="5948363" y="1400175"/>
            <a:ext cx="995362" cy="161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Untitled">
            <a:hlinkClick r:id="" action="ppaction://media"/>
            <a:extLst>
              <a:ext uri="{FF2B5EF4-FFF2-40B4-BE49-F238E27FC236}">
                <a16:creationId xmlns:a16="http://schemas.microsoft.com/office/drawing/2014/main" id="{507DB49E-C4BA-4217-BA00-FAD0B8E3EDD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097" t="50468" b="23907"/>
          <a:stretch/>
        </p:blipFill>
        <p:spPr>
          <a:xfrm>
            <a:off x="6950869" y="2600325"/>
            <a:ext cx="4193381" cy="117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2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6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8D242C09-577B-4E4F-964C-35F410E25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84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F9BFE82F-CFB2-415A-8FD7-55FF13351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54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waterfall chart&#10;&#10;Description automatically generated">
            <a:extLst>
              <a:ext uri="{FF2B5EF4-FFF2-40B4-BE49-F238E27FC236}">
                <a16:creationId xmlns:a16="http://schemas.microsoft.com/office/drawing/2014/main" id="{94506311-CFCC-4DF3-94E3-3A549759D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94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92237EE5-7860-4D13-8BCE-C85C1E832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4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374C189-FE95-4117-B538-E45777657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95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2F3E436B-55F2-47EB-A0B5-8C64312B6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3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7FBF30FE-C44C-474E-AB6D-097ADA891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39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C9D4602-7A31-4D24-8DBB-1DDA0C079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57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dimensional heat flow in a metal</dc:title>
  <dc:creator>Alessandro Esposito</dc:creator>
  <cp:lastModifiedBy>Alessandro Esposito</cp:lastModifiedBy>
  <cp:revision>2</cp:revision>
  <dcterms:created xsi:type="dcterms:W3CDTF">2022-02-05T10:49:57Z</dcterms:created>
  <dcterms:modified xsi:type="dcterms:W3CDTF">2022-02-10T23:10:21Z</dcterms:modified>
</cp:coreProperties>
</file>